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59" r:id="rId3"/>
    <p:sldId id="260" r:id="rId4"/>
    <p:sldId id="277" r:id="rId5"/>
    <p:sldId id="286" r:id="rId6"/>
    <p:sldId id="281" r:id="rId7"/>
    <p:sldId id="273" r:id="rId8"/>
    <p:sldId id="303" r:id="rId9"/>
    <p:sldId id="304" r:id="rId10"/>
    <p:sldId id="299" r:id="rId11"/>
    <p:sldId id="302" r:id="rId12"/>
    <p:sldId id="294" r:id="rId13"/>
    <p:sldId id="293" r:id="rId14"/>
    <p:sldId id="274" r:id="rId15"/>
    <p:sldId id="295" r:id="rId16"/>
    <p:sldId id="296" r:id="rId17"/>
    <p:sldId id="297" r:id="rId18"/>
    <p:sldId id="298" r:id="rId19"/>
    <p:sldId id="278"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7333" userDrawn="1">
          <p15:clr>
            <a:srgbClr val="A4A3A4"/>
          </p15:clr>
        </p15:guide>
        <p15:guide id="3" pos="1481" userDrawn="1">
          <p15:clr>
            <a:srgbClr val="A4A3A4"/>
          </p15:clr>
        </p15:guide>
        <p15:guide id="4" pos="440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68E"/>
    <a:srgbClr val="152B52"/>
    <a:srgbClr val="FFFFFF"/>
    <a:srgbClr val="1E1F8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041" autoAdjust="0"/>
    <p:restoredTop sz="94560" autoAdjust="0"/>
  </p:normalViewPr>
  <p:slideViewPr>
    <p:cSldViewPr snapToGrid="0">
      <p:cViewPr>
        <p:scale>
          <a:sx n="66" d="100"/>
          <a:sy n="66" d="100"/>
        </p:scale>
        <p:origin x="960" y="494"/>
      </p:cViewPr>
      <p:guideLst>
        <p:guide orient="horz" pos="2160"/>
        <p:guide pos="7333"/>
        <p:guide pos="1481"/>
        <p:guide pos="4407"/>
      </p:guideLst>
    </p:cSldViewPr>
  </p:slid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89810F-D5E9-456D-ACBA-A56CF76F5BB9}"/>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F53D7E8A-0818-4F32-AA53-19854C7DE3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FBFE4AA3-F293-4228-93CF-FC2CC70567D9}"/>
              </a:ext>
            </a:extLst>
          </p:cNvPr>
          <p:cNvSpPr>
            <a:spLocks noGrp="1"/>
          </p:cNvSpPr>
          <p:nvPr>
            <p:ph type="dt" sz="half" idx="10"/>
          </p:nvPr>
        </p:nvSpPr>
        <p:spPr/>
        <p:txBody>
          <a:bodyPr/>
          <a:lstStyle/>
          <a:p>
            <a:fld id="{5FE2284F-55D7-419B-8C67-6D170B282919}" type="datetimeFigureOut">
              <a:rPr lang="zh-CN" altLang="en-US" smtClean="0"/>
              <a:t>2022/6/15</a:t>
            </a:fld>
            <a:endParaRPr lang="zh-CN" altLang="en-US"/>
          </a:p>
        </p:txBody>
      </p:sp>
      <p:sp>
        <p:nvSpPr>
          <p:cNvPr id="5" name="页脚占位符 4">
            <a:extLst>
              <a:ext uri="{FF2B5EF4-FFF2-40B4-BE49-F238E27FC236}">
                <a16:creationId xmlns:a16="http://schemas.microsoft.com/office/drawing/2014/main" id="{C1D3D624-9302-403D-B25E-5F3672323EA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AB5358C-F68E-470B-B046-E340B29A1AD2}"/>
              </a:ext>
            </a:extLst>
          </p:cNvPr>
          <p:cNvSpPr>
            <a:spLocks noGrp="1"/>
          </p:cNvSpPr>
          <p:nvPr>
            <p:ph type="sldNum" sz="quarter" idx="12"/>
          </p:nvPr>
        </p:nvSpPr>
        <p:spPr/>
        <p:txBody>
          <a:bodyPr/>
          <a:lstStyle/>
          <a:p>
            <a:fld id="{70B697B6-6465-4EA7-BA00-492F9CB0F732}" type="slidenum">
              <a:rPr lang="zh-CN" altLang="en-US" smtClean="0"/>
              <a:t>‹#›</a:t>
            </a:fld>
            <a:endParaRPr lang="zh-CN" altLang="en-US"/>
          </a:p>
        </p:txBody>
      </p:sp>
    </p:spTree>
    <p:extLst>
      <p:ext uri="{BB962C8B-B14F-4D97-AF65-F5344CB8AC3E}">
        <p14:creationId xmlns:p14="http://schemas.microsoft.com/office/powerpoint/2010/main" val="27734710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C12B99-A694-4BFE-B8D9-5E1D69607B61}"/>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5D41AE3A-C9A4-4AB6-AB7E-687531C5D4BD}"/>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C71ED2E2-9B77-46D9-9C58-C8E9392B3D7C}"/>
              </a:ext>
            </a:extLst>
          </p:cNvPr>
          <p:cNvSpPr>
            <a:spLocks noGrp="1"/>
          </p:cNvSpPr>
          <p:nvPr>
            <p:ph type="dt" sz="half" idx="10"/>
          </p:nvPr>
        </p:nvSpPr>
        <p:spPr/>
        <p:txBody>
          <a:bodyPr/>
          <a:lstStyle/>
          <a:p>
            <a:fld id="{5FE2284F-55D7-419B-8C67-6D170B282919}" type="datetimeFigureOut">
              <a:rPr lang="zh-CN" altLang="en-US" smtClean="0"/>
              <a:t>2022/6/15</a:t>
            </a:fld>
            <a:endParaRPr lang="zh-CN" altLang="en-US"/>
          </a:p>
        </p:txBody>
      </p:sp>
      <p:sp>
        <p:nvSpPr>
          <p:cNvPr id="5" name="页脚占位符 4">
            <a:extLst>
              <a:ext uri="{FF2B5EF4-FFF2-40B4-BE49-F238E27FC236}">
                <a16:creationId xmlns:a16="http://schemas.microsoft.com/office/drawing/2014/main" id="{7AF76739-87BF-4881-B56C-FCB9BA9E232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0074E19-CBF2-4282-9373-AB733C0B93DB}"/>
              </a:ext>
            </a:extLst>
          </p:cNvPr>
          <p:cNvSpPr>
            <a:spLocks noGrp="1"/>
          </p:cNvSpPr>
          <p:nvPr>
            <p:ph type="sldNum" sz="quarter" idx="12"/>
          </p:nvPr>
        </p:nvSpPr>
        <p:spPr/>
        <p:txBody>
          <a:bodyPr/>
          <a:lstStyle/>
          <a:p>
            <a:fld id="{70B697B6-6465-4EA7-BA00-492F9CB0F732}" type="slidenum">
              <a:rPr lang="zh-CN" altLang="en-US" smtClean="0"/>
              <a:t>‹#›</a:t>
            </a:fld>
            <a:endParaRPr lang="zh-CN" altLang="en-US"/>
          </a:p>
        </p:txBody>
      </p:sp>
    </p:spTree>
    <p:extLst>
      <p:ext uri="{BB962C8B-B14F-4D97-AF65-F5344CB8AC3E}">
        <p14:creationId xmlns:p14="http://schemas.microsoft.com/office/powerpoint/2010/main" val="10038632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CE913251-6C86-4C5E-A3AF-A6F539527593}"/>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DF7B3C21-3F5C-4F38-981D-44CD078AA789}"/>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2D54D94-26C6-4342-908D-C652CA9594E7}"/>
              </a:ext>
            </a:extLst>
          </p:cNvPr>
          <p:cNvSpPr>
            <a:spLocks noGrp="1"/>
          </p:cNvSpPr>
          <p:nvPr>
            <p:ph type="dt" sz="half" idx="10"/>
          </p:nvPr>
        </p:nvSpPr>
        <p:spPr/>
        <p:txBody>
          <a:bodyPr/>
          <a:lstStyle/>
          <a:p>
            <a:fld id="{5FE2284F-55D7-419B-8C67-6D170B282919}" type="datetimeFigureOut">
              <a:rPr lang="zh-CN" altLang="en-US" smtClean="0"/>
              <a:t>2022/6/15</a:t>
            </a:fld>
            <a:endParaRPr lang="zh-CN" altLang="en-US"/>
          </a:p>
        </p:txBody>
      </p:sp>
      <p:sp>
        <p:nvSpPr>
          <p:cNvPr id="5" name="页脚占位符 4">
            <a:extLst>
              <a:ext uri="{FF2B5EF4-FFF2-40B4-BE49-F238E27FC236}">
                <a16:creationId xmlns:a16="http://schemas.microsoft.com/office/drawing/2014/main" id="{D76CE30F-42B2-4E93-AF70-37B08C500EC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D2A90FE-844C-411C-8FF6-2DD79E38E113}"/>
              </a:ext>
            </a:extLst>
          </p:cNvPr>
          <p:cNvSpPr>
            <a:spLocks noGrp="1"/>
          </p:cNvSpPr>
          <p:nvPr>
            <p:ph type="sldNum" sz="quarter" idx="12"/>
          </p:nvPr>
        </p:nvSpPr>
        <p:spPr/>
        <p:txBody>
          <a:bodyPr/>
          <a:lstStyle/>
          <a:p>
            <a:fld id="{70B697B6-6465-4EA7-BA00-492F9CB0F732}" type="slidenum">
              <a:rPr lang="zh-CN" altLang="en-US" smtClean="0"/>
              <a:t>‹#›</a:t>
            </a:fld>
            <a:endParaRPr lang="zh-CN" altLang="en-US"/>
          </a:p>
        </p:txBody>
      </p:sp>
    </p:spTree>
    <p:extLst>
      <p:ext uri="{BB962C8B-B14F-4D97-AF65-F5344CB8AC3E}">
        <p14:creationId xmlns:p14="http://schemas.microsoft.com/office/powerpoint/2010/main" val="9581849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a:extLst>
              <a:ext uri="{FF2B5EF4-FFF2-40B4-BE49-F238E27FC236}">
                <a16:creationId xmlns:a16="http://schemas.microsoft.com/office/drawing/2014/main" id="{6C5903DE-A3AE-4B21-895A-D23D94F39E16}"/>
              </a:ext>
            </a:extLst>
          </p:cNvPr>
          <p:cNvSpPr>
            <a:spLocks noGrp="1"/>
          </p:cNvSpPr>
          <p:nvPr>
            <p:ph type="dt" sz="half" idx="10"/>
          </p:nvPr>
        </p:nvSpPr>
        <p:spPr/>
        <p:txBody>
          <a:bodyPr/>
          <a:lstStyle>
            <a:lvl1pPr>
              <a:defRPr/>
            </a:lvl1pPr>
          </a:lstStyle>
          <a:p>
            <a:pPr>
              <a:defRPr/>
            </a:pPr>
            <a:endParaRPr lang="en-US" altLang="zh-CN"/>
          </a:p>
        </p:txBody>
      </p:sp>
      <p:sp>
        <p:nvSpPr>
          <p:cNvPr id="5" name="Footer Placeholder 4">
            <a:extLst>
              <a:ext uri="{FF2B5EF4-FFF2-40B4-BE49-F238E27FC236}">
                <a16:creationId xmlns:a16="http://schemas.microsoft.com/office/drawing/2014/main" id="{2881A0D0-3679-467A-9F85-8B04A43482EE}"/>
              </a:ext>
            </a:extLst>
          </p:cNvPr>
          <p:cNvSpPr>
            <a:spLocks noGrp="1"/>
          </p:cNvSpPr>
          <p:nvPr>
            <p:ph type="ftr" sz="quarter" idx="11"/>
          </p:nvPr>
        </p:nvSpPr>
        <p:spPr/>
        <p:txBody>
          <a:bodyPr/>
          <a:lstStyle>
            <a:lvl1pPr>
              <a:defRPr/>
            </a:lvl1pPr>
          </a:lstStyle>
          <a:p>
            <a:pPr>
              <a:defRPr/>
            </a:pPr>
            <a:endParaRPr lang="en-US" altLang="zh-CN"/>
          </a:p>
        </p:txBody>
      </p:sp>
      <p:sp>
        <p:nvSpPr>
          <p:cNvPr id="6" name="Slide Number Placeholder 5">
            <a:extLst>
              <a:ext uri="{FF2B5EF4-FFF2-40B4-BE49-F238E27FC236}">
                <a16:creationId xmlns:a16="http://schemas.microsoft.com/office/drawing/2014/main" id="{E1188647-8EE8-4368-9F86-403CE063E8A9}"/>
              </a:ext>
            </a:extLst>
          </p:cNvPr>
          <p:cNvSpPr>
            <a:spLocks noGrp="1"/>
          </p:cNvSpPr>
          <p:nvPr>
            <p:ph type="sldNum" sz="quarter" idx="12"/>
          </p:nvPr>
        </p:nvSpPr>
        <p:spPr/>
        <p:txBody>
          <a:bodyPr/>
          <a:lstStyle>
            <a:lvl1pPr>
              <a:defRPr/>
            </a:lvl1pPr>
          </a:lstStyle>
          <a:p>
            <a:pPr>
              <a:defRPr/>
            </a:pPr>
            <a:fld id="{56AF0BDE-ABB7-4121-AD23-BDE0818D196E}" type="slidenum">
              <a:rPr lang="en-US" altLang="zh-CN"/>
              <a:pPr>
                <a:defRPr/>
              </a:pPr>
              <a:t>‹#›</a:t>
            </a:fld>
            <a:endParaRPr lang="en-US" altLang="zh-CN"/>
          </a:p>
        </p:txBody>
      </p:sp>
    </p:spTree>
    <p:extLst>
      <p:ext uri="{BB962C8B-B14F-4D97-AF65-F5344CB8AC3E}">
        <p14:creationId xmlns:p14="http://schemas.microsoft.com/office/powerpoint/2010/main" val="16225424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a:extLst>
              <a:ext uri="{FF2B5EF4-FFF2-40B4-BE49-F238E27FC236}">
                <a16:creationId xmlns:a16="http://schemas.microsoft.com/office/drawing/2014/main" id="{F2C785A5-1AB9-4BF2-9702-8B6C26C4F788}"/>
              </a:ext>
            </a:extLst>
          </p:cNvPr>
          <p:cNvSpPr>
            <a:spLocks noGrp="1"/>
          </p:cNvSpPr>
          <p:nvPr>
            <p:ph type="dt" sz="half" idx="10"/>
          </p:nvPr>
        </p:nvSpPr>
        <p:spPr/>
        <p:txBody>
          <a:bodyPr/>
          <a:lstStyle>
            <a:lvl1pPr>
              <a:defRPr/>
            </a:lvl1pPr>
          </a:lstStyle>
          <a:p>
            <a:pPr>
              <a:defRPr/>
            </a:pPr>
            <a:endParaRPr lang="en-US" altLang="zh-CN"/>
          </a:p>
        </p:txBody>
      </p:sp>
      <p:sp>
        <p:nvSpPr>
          <p:cNvPr id="5" name="Footer Placeholder 4">
            <a:extLst>
              <a:ext uri="{FF2B5EF4-FFF2-40B4-BE49-F238E27FC236}">
                <a16:creationId xmlns:a16="http://schemas.microsoft.com/office/drawing/2014/main" id="{7C599F48-9C82-4396-A8E9-006E2AC2F95E}"/>
              </a:ext>
            </a:extLst>
          </p:cNvPr>
          <p:cNvSpPr>
            <a:spLocks noGrp="1"/>
          </p:cNvSpPr>
          <p:nvPr>
            <p:ph type="ftr" sz="quarter" idx="11"/>
          </p:nvPr>
        </p:nvSpPr>
        <p:spPr/>
        <p:txBody>
          <a:bodyPr/>
          <a:lstStyle>
            <a:lvl1pPr>
              <a:defRPr/>
            </a:lvl1pPr>
          </a:lstStyle>
          <a:p>
            <a:pPr>
              <a:defRPr/>
            </a:pPr>
            <a:endParaRPr lang="en-US" altLang="zh-CN"/>
          </a:p>
        </p:txBody>
      </p:sp>
      <p:sp>
        <p:nvSpPr>
          <p:cNvPr id="6" name="Slide Number Placeholder 5">
            <a:extLst>
              <a:ext uri="{FF2B5EF4-FFF2-40B4-BE49-F238E27FC236}">
                <a16:creationId xmlns:a16="http://schemas.microsoft.com/office/drawing/2014/main" id="{123A4ADF-5161-48F6-AA80-813D171930C3}"/>
              </a:ext>
            </a:extLst>
          </p:cNvPr>
          <p:cNvSpPr>
            <a:spLocks noGrp="1"/>
          </p:cNvSpPr>
          <p:nvPr>
            <p:ph type="sldNum" sz="quarter" idx="12"/>
          </p:nvPr>
        </p:nvSpPr>
        <p:spPr/>
        <p:txBody>
          <a:bodyPr/>
          <a:lstStyle>
            <a:lvl1pPr>
              <a:defRPr/>
            </a:lvl1pPr>
          </a:lstStyle>
          <a:p>
            <a:pPr>
              <a:defRPr/>
            </a:pPr>
            <a:fld id="{6FB039E3-1D90-4D4A-93A8-C0B4C632FB98}" type="slidenum">
              <a:rPr lang="en-US" altLang="zh-CN"/>
              <a:pPr>
                <a:defRPr/>
              </a:pPr>
              <a:t>‹#›</a:t>
            </a:fld>
            <a:endParaRPr lang="en-US" altLang="zh-CN"/>
          </a:p>
        </p:txBody>
      </p:sp>
    </p:spTree>
    <p:extLst>
      <p:ext uri="{BB962C8B-B14F-4D97-AF65-F5344CB8AC3E}">
        <p14:creationId xmlns:p14="http://schemas.microsoft.com/office/powerpoint/2010/main" val="2983805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a:extLst>
              <a:ext uri="{FF2B5EF4-FFF2-40B4-BE49-F238E27FC236}">
                <a16:creationId xmlns:a16="http://schemas.microsoft.com/office/drawing/2014/main" id="{1F30345F-352B-4677-80D7-F5296ECF1D02}"/>
              </a:ext>
            </a:extLst>
          </p:cNvPr>
          <p:cNvSpPr>
            <a:spLocks noGrp="1"/>
          </p:cNvSpPr>
          <p:nvPr>
            <p:ph type="dt" sz="half" idx="10"/>
          </p:nvPr>
        </p:nvSpPr>
        <p:spPr/>
        <p:txBody>
          <a:bodyPr/>
          <a:lstStyle>
            <a:lvl1pPr>
              <a:defRPr/>
            </a:lvl1pPr>
          </a:lstStyle>
          <a:p>
            <a:pPr>
              <a:defRPr/>
            </a:pPr>
            <a:endParaRPr lang="en-US" altLang="zh-CN"/>
          </a:p>
        </p:txBody>
      </p:sp>
      <p:sp>
        <p:nvSpPr>
          <p:cNvPr id="5" name="Footer Placeholder 4">
            <a:extLst>
              <a:ext uri="{FF2B5EF4-FFF2-40B4-BE49-F238E27FC236}">
                <a16:creationId xmlns:a16="http://schemas.microsoft.com/office/drawing/2014/main" id="{2362DA6C-FE31-466C-8581-4B2902A166A8}"/>
              </a:ext>
            </a:extLst>
          </p:cNvPr>
          <p:cNvSpPr>
            <a:spLocks noGrp="1"/>
          </p:cNvSpPr>
          <p:nvPr>
            <p:ph type="ftr" sz="quarter" idx="11"/>
          </p:nvPr>
        </p:nvSpPr>
        <p:spPr/>
        <p:txBody>
          <a:bodyPr/>
          <a:lstStyle>
            <a:lvl1pPr>
              <a:defRPr/>
            </a:lvl1pPr>
          </a:lstStyle>
          <a:p>
            <a:pPr>
              <a:defRPr/>
            </a:pPr>
            <a:endParaRPr lang="en-US" altLang="zh-CN"/>
          </a:p>
        </p:txBody>
      </p:sp>
      <p:sp>
        <p:nvSpPr>
          <p:cNvPr id="6" name="Slide Number Placeholder 5">
            <a:extLst>
              <a:ext uri="{FF2B5EF4-FFF2-40B4-BE49-F238E27FC236}">
                <a16:creationId xmlns:a16="http://schemas.microsoft.com/office/drawing/2014/main" id="{B9188C5E-BD6B-48DA-8339-D08F7168CA24}"/>
              </a:ext>
            </a:extLst>
          </p:cNvPr>
          <p:cNvSpPr>
            <a:spLocks noGrp="1"/>
          </p:cNvSpPr>
          <p:nvPr>
            <p:ph type="sldNum" sz="quarter" idx="12"/>
          </p:nvPr>
        </p:nvSpPr>
        <p:spPr/>
        <p:txBody>
          <a:bodyPr/>
          <a:lstStyle>
            <a:lvl1pPr>
              <a:defRPr/>
            </a:lvl1pPr>
          </a:lstStyle>
          <a:p>
            <a:pPr>
              <a:defRPr/>
            </a:pPr>
            <a:fld id="{C5D04706-72A2-4224-BB95-4E69669FAC45}" type="slidenum">
              <a:rPr lang="en-US" altLang="zh-CN"/>
              <a:pPr>
                <a:defRPr/>
              </a:pPr>
              <a:t>‹#›</a:t>
            </a:fld>
            <a:endParaRPr lang="en-US" altLang="zh-CN"/>
          </a:p>
        </p:txBody>
      </p:sp>
    </p:spTree>
    <p:extLst>
      <p:ext uri="{BB962C8B-B14F-4D97-AF65-F5344CB8AC3E}">
        <p14:creationId xmlns:p14="http://schemas.microsoft.com/office/powerpoint/2010/main" val="24148566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3">
            <a:extLst>
              <a:ext uri="{FF2B5EF4-FFF2-40B4-BE49-F238E27FC236}">
                <a16:creationId xmlns:a16="http://schemas.microsoft.com/office/drawing/2014/main" id="{02F09DD2-D141-43A7-BAC2-2D7678C06CAB}"/>
              </a:ext>
            </a:extLst>
          </p:cNvPr>
          <p:cNvSpPr>
            <a:spLocks noGrp="1"/>
          </p:cNvSpPr>
          <p:nvPr>
            <p:ph type="dt" sz="half" idx="10"/>
          </p:nvPr>
        </p:nvSpPr>
        <p:spPr/>
        <p:txBody>
          <a:bodyPr/>
          <a:lstStyle>
            <a:lvl1pPr>
              <a:defRPr/>
            </a:lvl1pPr>
          </a:lstStyle>
          <a:p>
            <a:pPr>
              <a:defRPr/>
            </a:pPr>
            <a:endParaRPr lang="en-US" altLang="zh-CN"/>
          </a:p>
        </p:txBody>
      </p:sp>
      <p:sp>
        <p:nvSpPr>
          <p:cNvPr id="6" name="Footer Placeholder 4">
            <a:extLst>
              <a:ext uri="{FF2B5EF4-FFF2-40B4-BE49-F238E27FC236}">
                <a16:creationId xmlns:a16="http://schemas.microsoft.com/office/drawing/2014/main" id="{A2F1CE85-7B19-417B-86C6-84DFB62FC34A}"/>
              </a:ext>
            </a:extLst>
          </p:cNvPr>
          <p:cNvSpPr>
            <a:spLocks noGrp="1"/>
          </p:cNvSpPr>
          <p:nvPr>
            <p:ph type="ftr" sz="quarter" idx="11"/>
          </p:nvPr>
        </p:nvSpPr>
        <p:spPr/>
        <p:txBody>
          <a:bodyPr/>
          <a:lstStyle>
            <a:lvl1pPr>
              <a:defRPr/>
            </a:lvl1pPr>
          </a:lstStyle>
          <a:p>
            <a:pPr>
              <a:defRPr/>
            </a:pPr>
            <a:endParaRPr lang="en-US" altLang="zh-CN"/>
          </a:p>
        </p:txBody>
      </p:sp>
      <p:sp>
        <p:nvSpPr>
          <p:cNvPr id="7" name="Slide Number Placeholder 5">
            <a:extLst>
              <a:ext uri="{FF2B5EF4-FFF2-40B4-BE49-F238E27FC236}">
                <a16:creationId xmlns:a16="http://schemas.microsoft.com/office/drawing/2014/main" id="{A426F8F9-8D26-472F-97DA-07742ED596E2}"/>
              </a:ext>
            </a:extLst>
          </p:cNvPr>
          <p:cNvSpPr>
            <a:spLocks noGrp="1"/>
          </p:cNvSpPr>
          <p:nvPr>
            <p:ph type="sldNum" sz="quarter" idx="12"/>
          </p:nvPr>
        </p:nvSpPr>
        <p:spPr/>
        <p:txBody>
          <a:bodyPr/>
          <a:lstStyle>
            <a:lvl1pPr>
              <a:defRPr/>
            </a:lvl1pPr>
          </a:lstStyle>
          <a:p>
            <a:pPr>
              <a:defRPr/>
            </a:pPr>
            <a:fld id="{AC18BD1A-AA93-44B1-8859-87DCFA9EFFAE}" type="slidenum">
              <a:rPr lang="en-US" altLang="zh-CN"/>
              <a:pPr>
                <a:defRPr/>
              </a:pPr>
              <a:t>‹#›</a:t>
            </a:fld>
            <a:endParaRPr lang="en-US" altLang="zh-CN"/>
          </a:p>
        </p:txBody>
      </p:sp>
    </p:spTree>
    <p:extLst>
      <p:ext uri="{BB962C8B-B14F-4D97-AF65-F5344CB8AC3E}">
        <p14:creationId xmlns:p14="http://schemas.microsoft.com/office/powerpoint/2010/main" val="40292024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3">
            <a:extLst>
              <a:ext uri="{FF2B5EF4-FFF2-40B4-BE49-F238E27FC236}">
                <a16:creationId xmlns:a16="http://schemas.microsoft.com/office/drawing/2014/main" id="{0D4E3391-0432-4434-A0B7-B56A1355ED79}"/>
              </a:ext>
            </a:extLst>
          </p:cNvPr>
          <p:cNvSpPr>
            <a:spLocks noGrp="1"/>
          </p:cNvSpPr>
          <p:nvPr>
            <p:ph type="dt" sz="half" idx="10"/>
          </p:nvPr>
        </p:nvSpPr>
        <p:spPr/>
        <p:txBody>
          <a:bodyPr/>
          <a:lstStyle>
            <a:lvl1pPr>
              <a:defRPr/>
            </a:lvl1pPr>
          </a:lstStyle>
          <a:p>
            <a:pPr>
              <a:defRPr/>
            </a:pPr>
            <a:endParaRPr lang="en-US" altLang="zh-CN"/>
          </a:p>
        </p:txBody>
      </p:sp>
      <p:sp>
        <p:nvSpPr>
          <p:cNvPr id="8" name="Footer Placeholder 4">
            <a:extLst>
              <a:ext uri="{FF2B5EF4-FFF2-40B4-BE49-F238E27FC236}">
                <a16:creationId xmlns:a16="http://schemas.microsoft.com/office/drawing/2014/main" id="{9B47F88B-AD8B-48BB-A22C-044BB19D150F}"/>
              </a:ext>
            </a:extLst>
          </p:cNvPr>
          <p:cNvSpPr>
            <a:spLocks noGrp="1"/>
          </p:cNvSpPr>
          <p:nvPr>
            <p:ph type="ftr" sz="quarter" idx="11"/>
          </p:nvPr>
        </p:nvSpPr>
        <p:spPr/>
        <p:txBody>
          <a:bodyPr/>
          <a:lstStyle>
            <a:lvl1pPr>
              <a:defRPr/>
            </a:lvl1pPr>
          </a:lstStyle>
          <a:p>
            <a:pPr>
              <a:defRPr/>
            </a:pPr>
            <a:endParaRPr lang="en-US" altLang="zh-CN"/>
          </a:p>
        </p:txBody>
      </p:sp>
      <p:sp>
        <p:nvSpPr>
          <p:cNvPr id="9" name="Slide Number Placeholder 5">
            <a:extLst>
              <a:ext uri="{FF2B5EF4-FFF2-40B4-BE49-F238E27FC236}">
                <a16:creationId xmlns:a16="http://schemas.microsoft.com/office/drawing/2014/main" id="{3D4C5348-6FBE-4FA8-97F3-CF4B71270B85}"/>
              </a:ext>
            </a:extLst>
          </p:cNvPr>
          <p:cNvSpPr>
            <a:spLocks noGrp="1"/>
          </p:cNvSpPr>
          <p:nvPr>
            <p:ph type="sldNum" sz="quarter" idx="12"/>
          </p:nvPr>
        </p:nvSpPr>
        <p:spPr/>
        <p:txBody>
          <a:bodyPr/>
          <a:lstStyle>
            <a:lvl1pPr>
              <a:defRPr/>
            </a:lvl1pPr>
          </a:lstStyle>
          <a:p>
            <a:pPr>
              <a:defRPr/>
            </a:pPr>
            <a:fld id="{D2210EF5-722E-40AB-9DA9-19ACDE7DA3DA}" type="slidenum">
              <a:rPr lang="en-US" altLang="zh-CN"/>
              <a:pPr>
                <a:defRPr/>
              </a:pPr>
              <a:t>‹#›</a:t>
            </a:fld>
            <a:endParaRPr lang="en-US" altLang="zh-CN"/>
          </a:p>
        </p:txBody>
      </p:sp>
    </p:spTree>
    <p:extLst>
      <p:ext uri="{BB962C8B-B14F-4D97-AF65-F5344CB8AC3E}">
        <p14:creationId xmlns:p14="http://schemas.microsoft.com/office/powerpoint/2010/main" val="3559114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3">
            <a:extLst>
              <a:ext uri="{FF2B5EF4-FFF2-40B4-BE49-F238E27FC236}">
                <a16:creationId xmlns:a16="http://schemas.microsoft.com/office/drawing/2014/main" id="{42AC7FB0-618B-429C-998C-C752A0CC65E4}"/>
              </a:ext>
            </a:extLst>
          </p:cNvPr>
          <p:cNvSpPr>
            <a:spLocks noGrp="1"/>
          </p:cNvSpPr>
          <p:nvPr>
            <p:ph type="dt" sz="half" idx="10"/>
          </p:nvPr>
        </p:nvSpPr>
        <p:spPr/>
        <p:txBody>
          <a:bodyPr/>
          <a:lstStyle>
            <a:lvl1pPr>
              <a:defRPr/>
            </a:lvl1pPr>
          </a:lstStyle>
          <a:p>
            <a:pPr>
              <a:defRPr/>
            </a:pPr>
            <a:endParaRPr lang="en-US" altLang="zh-CN"/>
          </a:p>
        </p:txBody>
      </p:sp>
      <p:sp>
        <p:nvSpPr>
          <p:cNvPr id="4" name="Footer Placeholder 4">
            <a:extLst>
              <a:ext uri="{FF2B5EF4-FFF2-40B4-BE49-F238E27FC236}">
                <a16:creationId xmlns:a16="http://schemas.microsoft.com/office/drawing/2014/main" id="{45FBB41F-E1CF-444A-843F-79D9287EA317}"/>
              </a:ext>
            </a:extLst>
          </p:cNvPr>
          <p:cNvSpPr>
            <a:spLocks noGrp="1"/>
          </p:cNvSpPr>
          <p:nvPr>
            <p:ph type="ftr" sz="quarter" idx="11"/>
          </p:nvPr>
        </p:nvSpPr>
        <p:spPr/>
        <p:txBody>
          <a:bodyPr/>
          <a:lstStyle>
            <a:lvl1pPr>
              <a:defRPr/>
            </a:lvl1pPr>
          </a:lstStyle>
          <a:p>
            <a:pPr>
              <a:defRPr/>
            </a:pPr>
            <a:endParaRPr lang="en-US" altLang="zh-CN"/>
          </a:p>
        </p:txBody>
      </p:sp>
      <p:sp>
        <p:nvSpPr>
          <p:cNvPr id="5" name="Slide Number Placeholder 5">
            <a:extLst>
              <a:ext uri="{FF2B5EF4-FFF2-40B4-BE49-F238E27FC236}">
                <a16:creationId xmlns:a16="http://schemas.microsoft.com/office/drawing/2014/main" id="{F5193707-0045-4B45-9B56-A89DB5445F1D}"/>
              </a:ext>
            </a:extLst>
          </p:cNvPr>
          <p:cNvSpPr>
            <a:spLocks noGrp="1"/>
          </p:cNvSpPr>
          <p:nvPr>
            <p:ph type="sldNum" sz="quarter" idx="12"/>
          </p:nvPr>
        </p:nvSpPr>
        <p:spPr/>
        <p:txBody>
          <a:bodyPr/>
          <a:lstStyle>
            <a:lvl1pPr>
              <a:defRPr/>
            </a:lvl1pPr>
          </a:lstStyle>
          <a:p>
            <a:pPr>
              <a:defRPr/>
            </a:pPr>
            <a:fld id="{CD6E0C0E-3293-4D7A-9656-20F3A763B7C7}" type="slidenum">
              <a:rPr lang="en-US" altLang="zh-CN"/>
              <a:pPr>
                <a:defRPr/>
              </a:pPr>
              <a:t>‹#›</a:t>
            </a:fld>
            <a:endParaRPr lang="en-US" altLang="zh-CN"/>
          </a:p>
        </p:txBody>
      </p:sp>
    </p:spTree>
    <p:extLst>
      <p:ext uri="{BB962C8B-B14F-4D97-AF65-F5344CB8AC3E}">
        <p14:creationId xmlns:p14="http://schemas.microsoft.com/office/powerpoint/2010/main" val="282409872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23F004C1-5976-4D35-992F-14AC3FDD93D4}"/>
              </a:ext>
            </a:extLst>
          </p:cNvPr>
          <p:cNvSpPr>
            <a:spLocks noGrp="1"/>
          </p:cNvSpPr>
          <p:nvPr>
            <p:ph type="dt" sz="half" idx="10"/>
          </p:nvPr>
        </p:nvSpPr>
        <p:spPr/>
        <p:txBody>
          <a:bodyPr/>
          <a:lstStyle>
            <a:lvl1pPr>
              <a:defRPr/>
            </a:lvl1pPr>
          </a:lstStyle>
          <a:p>
            <a:pPr>
              <a:defRPr/>
            </a:pPr>
            <a:endParaRPr lang="en-US" altLang="zh-CN"/>
          </a:p>
        </p:txBody>
      </p:sp>
      <p:sp>
        <p:nvSpPr>
          <p:cNvPr id="3" name="Footer Placeholder 4">
            <a:extLst>
              <a:ext uri="{FF2B5EF4-FFF2-40B4-BE49-F238E27FC236}">
                <a16:creationId xmlns:a16="http://schemas.microsoft.com/office/drawing/2014/main" id="{67938499-BF68-489D-9F2A-9B06662846AD}"/>
              </a:ext>
            </a:extLst>
          </p:cNvPr>
          <p:cNvSpPr>
            <a:spLocks noGrp="1"/>
          </p:cNvSpPr>
          <p:nvPr>
            <p:ph type="ftr" sz="quarter" idx="11"/>
          </p:nvPr>
        </p:nvSpPr>
        <p:spPr/>
        <p:txBody>
          <a:bodyPr/>
          <a:lstStyle>
            <a:lvl1pPr>
              <a:defRPr/>
            </a:lvl1pPr>
          </a:lstStyle>
          <a:p>
            <a:pPr>
              <a:defRPr/>
            </a:pPr>
            <a:endParaRPr lang="en-US" altLang="zh-CN"/>
          </a:p>
        </p:txBody>
      </p:sp>
      <p:sp>
        <p:nvSpPr>
          <p:cNvPr id="4" name="Slide Number Placeholder 5">
            <a:extLst>
              <a:ext uri="{FF2B5EF4-FFF2-40B4-BE49-F238E27FC236}">
                <a16:creationId xmlns:a16="http://schemas.microsoft.com/office/drawing/2014/main" id="{766CD515-4ED6-4595-BD36-CD7CD75F5846}"/>
              </a:ext>
            </a:extLst>
          </p:cNvPr>
          <p:cNvSpPr>
            <a:spLocks noGrp="1"/>
          </p:cNvSpPr>
          <p:nvPr>
            <p:ph type="sldNum" sz="quarter" idx="12"/>
          </p:nvPr>
        </p:nvSpPr>
        <p:spPr/>
        <p:txBody>
          <a:bodyPr/>
          <a:lstStyle>
            <a:lvl1pPr>
              <a:defRPr/>
            </a:lvl1pPr>
          </a:lstStyle>
          <a:p>
            <a:pPr>
              <a:defRPr/>
            </a:pPr>
            <a:fld id="{0D2E3C0A-6AC3-4E1C-93D6-E0D028880BB4}" type="slidenum">
              <a:rPr lang="en-US" altLang="zh-CN"/>
              <a:pPr>
                <a:defRPr/>
              </a:pPr>
              <a:t>‹#›</a:t>
            </a:fld>
            <a:endParaRPr lang="en-US" altLang="zh-CN"/>
          </a:p>
        </p:txBody>
      </p:sp>
    </p:spTree>
    <p:extLst>
      <p:ext uri="{BB962C8B-B14F-4D97-AF65-F5344CB8AC3E}">
        <p14:creationId xmlns:p14="http://schemas.microsoft.com/office/powerpoint/2010/main" val="18605494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3">
            <a:extLst>
              <a:ext uri="{FF2B5EF4-FFF2-40B4-BE49-F238E27FC236}">
                <a16:creationId xmlns:a16="http://schemas.microsoft.com/office/drawing/2014/main" id="{D867BE1B-ADC0-4A96-A3C7-5E4CC1F51E13}"/>
              </a:ext>
            </a:extLst>
          </p:cNvPr>
          <p:cNvSpPr>
            <a:spLocks noGrp="1"/>
          </p:cNvSpPr>
          <p:nvPr>
            <p:ph type="dt" sz="half" idx="10"/>
          </p:nvPr>
        </p:nvSpPr>
        <p:spPr/>
        <p:txBody>
          <a:bodyPr/>
          <a:lstStyle>
            <a:lvl1pPr>
              <a:defRPr/>
            </a:lvl1pPr>
          </a:lstStyle>
          <a:p>
            <a:pPr>
              <a:defRPr/>
            </a:pPr>
            <a:endParaRPr lang="en-US" altLang="zh-CN"/>
          </a:p>
        </p:txBody>
      </p:sp>
      <p:sp>
        <p:nvSpPr>
          <p:cNvPr id="6" name="Footer Placeholder 4">
            <a:extLst>
              <a:ext uri="{FF2B5EF4-FFF2-40B4-BE49-F238E27FC236}">
                <a16:creationId xmlns:a16="http://schemas.microsoft.com/office/drawing/2014/main" id="{5680A6A0-94E3-4080-8D34-BD78BE2D3F56}"/>
              </a:ext>
            </a:extLst>
          </p:cNvPr>
          <p:cNvSpPr>
            <a:spLocks noGrp="1"/>
          </p:cNvSpPr>
          <p:nvPr>
            <p:ph type="ftr" sz="quarter" idx="11"/>
          </p:nvPr>
        </p:nvSpPr>
        <p:spPr/>
        <p:txBody>
          <a:bodyPr/>
          <a:lstStyle>
            <a:lvl1pPr>
              <a:defRPr/>
            </a:lvl1pPr>
          </a:lstStyle>
          <a:p>
            <a:pPr>
              <a:defRPr/>
            </a:pPr>
            <a:endParaRPr lang="en-US" altLang="zh-CN"/>
          </a:p>
        </p:txBody>
      </p:sp>
      <p:sp>
        <p:nvSpPr>
          <p:cNvPr id="7" name="Slide Number Placeholder 5">
            <a:extLst>
              <a:ext uri="{FF2B5EF4-FFF2-40B4-BE49-F238E27FC236}">
                <a16:creationId xmlns:a16="http://schemas.microsoft.com/office/drawing/2014/main" id="{BAF300B1-5220-44F1-9526-250DD2EFA7CE}"/>
              </a:ext>
            </a:extLst>
          </p:cNvPr>
          <p:cNvSpPr>
            <a:spLocks noGrp="1"/>
          </p:cNvSpPr>
          <p:nvPr>
            <p:ph type="sldNum" sz="quarter" idx="12"/>
          </p:nvPr>
        </p:nvSpPr>
        <p:spPr/>
        <p:txBody>
          <a:bodyPr/>
          <a:lstStyle>
            <a:lvl1pPr>
              <a:defRPr/>
            </a:lvl1pPr>
          </a:lstStyle>
          <a:p>
            <a:pPr>
              <a:defRPr/>
            </a:pPr>
            <a:fld id="{5D905557-A667-465D-BB36-01B65EA89C47}" type="slidenum">
              <a:rPr lang="en-US" altLang="zh-CN"/>
              <a:pPr>
                <a:defRPr/>
              </a:pPr>
              <a:t>‹#›</a:t>
            </a:fld>
            <a:endParaRPr lang="en-US" altLang="zh-CN"/>
          </a:p>
        </p:txBody>
      </p:sp>
    </p:spTree>
    <p:extLst>
      <p:ext uri="{BB962C8B-B14F-4D97-AF65-F5344CB8AC3E}">
        <p14:creationId xmlns:p14="http://schemas.microsoft.com/office/powerpoint/2010/main" val="31471273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3FC480F-54DA-4E16-9FC6-4DE620A510F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76FE18F-904D-401C-9C0A-9A299BC3EBB3}"/>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1D1512DB-4B29-46EC-A3FB-7F3764A8B118}"/>
              </a:ext>
            </a:extLst>
          </p:cNvPr>
          <p:cNvSpPr>
            <a:spLocks noGrp="1"/>
          </p:cNvSpPr>
          <p:nvPr>
            <p:ph type="dt" sz="half" idx="10"/>
          </p:nvPr>
        </p:nvSpPr>
        <p:spPr/>
        <p:txBody>
          <a:bodyPr/>
          <a:lstStyle/>
          <a:p>
            <a:fld id="{5FE2284F-55D7-419B-8C67-6D170B282919}" type="datetimeFigureOut">
              <a:rPr lang="zh-CN" altLang="en-US" smtClean="0"/>
              <a:t>2022/6/15</a:t>
            </a:fld>
            <a:endParaRPr lang="zh-CN" altLang="en-US"/>
          </a:p>
        </p:txBody>
      </p:sp>
      <p:sp>
        <p:nvSpPr>
          <p:cNvPr id="5" name="页脚占位符 4">
            <a:extLst>
              <a:ext uri="{FF2B5EF4-FFF2-40B4-BE49-F238E27FC236}">
                <a16:creationId xmlns:a16="http://schemas.microsoft.com/office/drawing/2014/main" id="{093E502A-575C-4953-859D-FC5AA3AB229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201718A-3B9A-42A0-AAAE-8EFE8D2B6D60}"/>
              </a:ext>
            </a:extLst>
          </p:cNvPr>
          <p:cNvSpPr>
            <a:spLocks noGrp="1"/>
          </p:cNvSpPr>
          <p:nvPr>
            <p:ph type="sldNum" sz="quarter" idx="12"/>
          </p:nvPr>
        </p:nvSpPr>
        <p:spPr/>
        <p:txBody>
          <a:bodyPr/>
          <a:lstStyle/>
          <a:p>
            <a:fld id="{70B697B6-6465-4EA7-BA00-492F9CB0F732}" type="slidenum">
              <a:rPr lang="zh-CN" altLang="en-US" smtClean="0"/>
              <a:t>‹#›</a:t>
            </a:fld>
            <a:endParaRPr lang="zh-CN" altLang="en-US"/>
          </a:p>
        </p:txBody>
      </p:sp>
    </p:spTree>
    <p:extLst>
      <p:ext uri="{BB962C8B-B14F-4D97-AF65-F5344CB8AC3E}">
        <p14:creationId xmlns:p14="http://schemas.microsoft.com/office/powerpoint/2010/main" val="215284400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单击图标添加图片</a:t>
            </a:r>
            <a:endParaRPr lang="en-US" noProof="0"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3">
            <a:extLst>
              <a:ext uri="{FF2B5EF4-FFF2-40B4-BE49-F238E27FC236}">
                <a16:creationId xmlns:a16="http://schemas.microsoft.com/office/drawing/2014/main" id="{92AC48B2-5424-4DBB-82B3-7F75A258A0C8}"/>
              </a:ext>
            </a:extLst>
          </p:cNvPr>
          <p:cNvSpPr>
            <a:spLocks noGrp="1"/>
          </p:cNvSpPr>
          <p:nvPr>
            <p:ph type="dt" sz="half" idx="10"/>
          </p:nvPr>
        </p:nvSpPr>
        <p:spPr/>
        <p:txBody>
          <a:bodyPr/>
          <a:lstStyle>
            <a:lvl1pPr>
              <a:defRPr/>
            </a:lvl1pPr>
          </a:lstStyle>
          <a:p>
            <a:pPr>
              <a:defRPr/>
            </a:pPr>
            <a:endParaRPr lang="en-US" altLang="zh-CN"/>
          </a:p>
        </p:txBody>
      </p:sp>
      <p:sp>
        <p:nvSpPr>
          <p:cNvPr id="6" name="Footer Placeholder 4">
            <a:extLst>
              <a:ext uri="{FF2B5EF4-FFF2-40B4-BE49-F238E27FC236}">
                <a16:creationId xmlns:a16="http://schemas.microsoft.com/office/drawing/2014/main" id="{E157A3CF-90E5-4B2D-B91C-C871940D3163}"/>
              </a:ext>
            </a:extLst>
          </p:cNvPr>
          <p:cNvSpPr>
            <a:spLocks noGrp="1"/>
          </p:cNvSpPr>
          <p:nvPr>
            <p:ph type="ftr" sz="quarter" idx="11"/>
          </p:nvPr>
        </p:nvSpPr>
        <p:spPr/>
        <p:txBody>
          <a:bodyPr/>
          <a:lstStyle>
            <a:lvl1pPr>
              <a:defRPr/>
            </a:lvl1pPr>
          </a:lstStyle>
          <a:p>
            <a:pPr>
              <a:defRPr/>
            </a:pPr>
            <a:endParaRPr lang="en-US" altLang="zh-CN"/>
          </a:p>
        </p:txBody>
      </p:sp>
      <p:sp>
        <p:nvSpPr>
          <p:cNvPr id="7" name="Slide Number Placeholder 5">
            <a:extLst>
              <a:ext uri="{FF2B5EF4-FFF2-40B4-BE49-F238E27FC236}">
                <a16:creationId xmlns:a16="http://schemas.microsoft.com/office/drawing/2014/main" id="{97644FDD-A616-4DAE-AB52-7693E0691AA2}"/>
              </a:ext>
            </a:extLst>
          </p:cNvPr>
          <p:cNvSpPr>
            <a:spLocks noGrp="1"/>
          </p:cNvSpPr>
          <p:nvPr>
            <p:ph type="sldNum" sz="quarter" idx="12"/>
          </p:nvPr>
        </p:nvSpPr>
        <p:spPr/>
        <p:txBody>
          <a:bodyPr/>
          <a:lstStyle>
            <a:lvl1pPr>
              <a:defRPr/>
            </a:lvl1pPr>
          </a:lstStyle>
          <a:p>
            <a:pPr>
              <a:defRPr/>
            </a:pPr>
            <a:fld id="{0AAFB31E-358F-47ED-9946-09A694DF4F61}" type="slidenum">
              <a:rPr lang="en-US" altLang="zh-CN"/>
              <a:pPr>
                <a:defRPr/>
              </a:pPr>
              <a:t>‹#›</a:t>
            </a:fld>
            <a:endParaRPr lang="en-US" altLang="zh-CN"/>
          </a:p>
        </p:txBody>
      </p:sp>
    </p:spTree>
    <p:extLst>
      <p:ext uri="{BB962C8B-B14F-4D97-AF65-F5344CB8AC3E}">
        <p14:creationId xmlns:p14="http://schemas.microsoft.com/office/powerpoint/2010/main" val="24407849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a:extLst>
              <a:ext uri="{FF2B5EF4-FFF2-40B4-BE49-F238E27FC236}">
                <a16:creationId xmlns:a16="http://schemas.microsoft.com/office/drawing/2014/main" id="{C39D3FFA-FC97-4F5B-95AB-96A645333FDB}"/>
              </a:ext>
            </a:extLst>
          </p:cNvPr>
          <p:cNvSpPr>
            <a:spLocks noGrp="1"/>
          </p:cNvSpPr>
          <p:nvPr>
            <p:ph type="dt" sz="half" idx="10"/>
          </p:nvPr>
        </p:nvSpPr>
        <p:spPr/>
        <p:txBody>
          <a:bodyPr/>
          <a:lstStyle>
            <a:lvl1pPr>
              <a:defRPr/>
            </a:lvl1pPr>
          </a:lstStyle>
          <a:p>
            <a:pPr>
              <a:defRPr/>
            </a:pPr>
            <a:endParaRPr lang="en-US" altLang="zh-CN"/>
          </a:p>
        </p:txBody>
      </p:sp>
      <p:sp>
        <p:nvSpPr>
          <p:cNvPr id="5" name="Footer Placeholder 4">
            <a:extLst>
              <a:ext uri="{FF2B5EF4-FFF2-40B4-BE49-F238E27FC236}">
                <a16:creationId xmlns:a16="http://schemas.microsoft.com/office/drawing/2014/main" id="{C40FD8F1-B628-4F68-9276-589104155D24}"/>
              </a:ext>
            </a:extLst>
          </p:cNvPr>
          <p:cNvSpPr>
            <a:spLocks noGrp="1"/>
          </p:cNvSpPr>
          <p:nvPr>
            <p:ph type="ftr" sz="quarter" idx="11"/>
          </p:nvPr>
        </p:nvSpPr>
        <p:spPr/>
        <p:txBody>
          <a:bodyPr/>
          <a:lstStyle>
            <a:lvl1pPr>
              <a:defRPr/>
            </a:lvl1pPr>
          </a:lstStyle>
          <a:p>
            <a:pPr>
              <a:defRPr/>
            </a:pPr>
            <a:endParaRPr lang="en-US" altLang="zh-CN"/>
          </a:p>
        </p:txBody>
      </p:sp>
      <p:sp>
        <p:nvSpPr>
          <p:cNvPr id="6" name="Slide Number Placeholder 5">
            <a:extLst>
              <a:ext uri="{FF2B5EF4-FFF2-40B4-BE49-F238E27FC236}">
                <a16:creationId xmlns:a16="http://schemas.microsoft.com/office/drawing/2014/main" id="{FB09D1B5-0A85-4287-B24F-5FE8E9868FC3}"/>
              </a:ext>
            </a:extLst>
          </p:cNvPr>
          <p:cNvSpPr>
            <a:spLocks noGrp="1"/>
          </p:cNvSpPr>
          <p:nvPr>
            <p:ph type="sldNum" sz="quarter" idx="12"/>
          </p:nvPr>
        </p:nvSpPr>
        <p:spPr/>
        <p:txBody>
          <a:bodyPr/>
          <a:lstStyle>
            <a:lvl1pPr>
              <a:defRPr/>
            </a:lvl1pPr>
          </a:lstStyle>
          <a:p>
            <a:pPr>
              <a:defRPr/>
            </a:pPr>
            <a:fld id="{BEDF0C9A-8426-4771-A671-61D10DC66159}" type="slidenum">
              <a:rPr lang="en-US" altLang="zh-CN"/>
              <a:pPr>
                <a:defRPr/>
              </a:pPr>
              <a:t>‹#›</a:t>
            </a:fld>
            <a:endParaRPr lang="en-US" altLang="zh-CN"/>
          </a:p>
        </p:txBody>
      </p:sp>
    </p:spTree>
    <p:extLst>
      <p:ext uri="{BB962C8B-B14F-4D97-AF65-F5344CB8AC3E}">
        <p14:creationId xmlns:p14="http://schemas.microsoft.com/office/powerpoint/2010/main" val="91715984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a:extLst>
              <a:ext uri="{FF2B5EF4-FFF2-40B4-BE49-F238E27FC236}">
                <a16:creationId xmlns:a16="http://schemas.microsoft.com/office/drawing/2014/main" id="{552DA007-EA12-410F-9123-87378DECF085}"/>
              </a:ext>
            </a:extLst>
          </p:cNvPr>
          <p:cNvSpPr>
            <a:spLocks noGrp="1"/>
          </p:cNvSpPr>
          <p:nvPr>
            <p:ph type="dt" sz="half" idx="10"/>
          </p:nvPr>
        </p:nvSpPr>
        <p:spPr/>
        <p:txBody>
          <a:bodyPr/>
          <a:lstStyle>
            <a:lvl1pPr>
              <a:defRPr/>
            </a:lvl1pPr>
          </a:lstStyle>
          <a:p>
            <a:pPr>
              <a:defRPr/>
            </a:pPr>
            <a:endParaRPr lang="en-US" altLang="zh-CN"/>
          </a:p>
        </p:txBody>
      </p:sp>
      <p:sp>
        <p:nvSpPr>
          <p:cNvPr id="5" name="Footer Placeholder 4">
            <a:extLst>
              <a:ext uri="{FF2B5EF4-FFF2-40B4-BE49-F238E27FC236}">
                <a16:creationId xmlns:a16="http://schemas.microsoft.com/office/drawing/2014/main" id="{AEF7814D-96BA-495D-BF86-31C2782F910D}"/>
              </a:ext>
            </a:extLst>
          </p:cNvPr>
          <p:cNvSpPr>
            <a:spLocks noGrp="1"/>
          </p:cNvSpPr>
          <p:nvPr>
            <p:ph type="ftr" sz="quarter" idx="11"/>
          </p:nvPr>
        </p:nvSpPr>
        <p:spPr/>
        <p:txBody>
          <a:bodyPr/>
          <a:lstStyle>
            <a:lvl1pPr>
              <a:defRPr/>
            </a:lvl1pPr>
          </a:lstStyle>
          <a:p>
            <a:pPr>
              <a:defRPr/>
            </a:pPr>
            <a:endParaRPr lang="en-US" altLang="zh-CN"/>
          </a:p>
        </p:txBody>
      </p:sp>
      <p:sp>
        <p:nvSpPr>
          <p:cNvPr id="6" name="Slide Number Placeholder 5">
            <a:extLst>
              <a:ext uri="{FF2B5EF4-FFF2-40B4-BE49-F238E27FC236}">
                <a16:creationId xmlns:a16="http://schemas.microsoft.com/office/drawing/2014/main" id="{896ED7C1-4471-46FC-9073-E5BBE2E4DFA2}"/>
              </a:ext>
            </a:extLst>
          </p:cNvPr>
          <p:cNvSpPr>
            <a:spLocks noGrp="1"/>
          </p:cNvSpPr>
          <p:nvPr>
            <p:ph type="sldNum" sz="quarter" idx="12"/>
          </p:nvPr>
        </p:nvSpPr>
        <p:spPr/>
        <p:txBody>
          <a:bodyPr/>
          <a:lstStyle>
            <a:lvl1pPr>
              <a:defRPr/>
            </a:lvl1pPr>
          </a:lstStyle>
          <a:p>
            <a:pPr>
              <a:defRPr/>
            </a:pPr>
            <a:fld id="{D5160C67-5AEB-4BE6-BBAD-2C20265F011F}" type="slidenum">
              <a:rPr lang="en-US" altLang="zh-CN"/>
              <a:pPr>
                <a:defRPr/>
              </a:pPr>
              <a:t>‹#›</a:t>
            </a:fld>
            <a:endParaRPr lang="en-US" altLang="zh-CN"/>
          </a:p>
        </p:txBody>
      </p:sp>
    </p:spTree>
    <p:extLst>
      <p:ext uri="{BB962C8B-B14F-4D97-AF65-F5344CB8AC3E}">
        <p14:creationId xmlns:p14="http://schemas.microsoft.com/office/powerpoint/2010/main" val="29887230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422F6B-CB3A-4957-8D70-BF974740C7C8}"/>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358A1057-DF8B-4518-B8FE-EF0101EB990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82081630-AD01-49F1-8C8A-10CCA8B05F14}"/>
              </a:ext>
            </a:extLst>
          </p:cNvPr>
          <p:cNvSpPr>
            <a:spLocks noGrp="1"/>
          </p:cNvSpPr>
          <p:nvPr>
            <p:ph type="dt" sz="half" idx="10"/>
          </p:nvPr>
        </p:nvSpPr>
        <p:spPr/>
        <p:txBody>
          <a:bodyPr/>
          <a:lstStyle/>
          <a:p>
            <a:fld id="{5FE2284F-55D7-419B-8C67-6D170B282919}" type="datetimeFigureOut">
              <a:rPr lang="zh-CN" altLang="en-US" smtClean="0"/>
              <a:t>2022/6/15</a:t>
            </a:fld>
            <a:endParaRPr lang="zh-CN" altLang="en-US"/>
          </a:p>
        </p:txBody>
      </p:sp>
      <p:sp>
        <p:nvSpPr>
          <p:cNvPr id="5" name="页脚占位符 4">
            <a:extLst>
              <a:ext uri="{FF2B5EF4-FFF2-40B4-BE49-F238E27FC236}">
                <a16:creationId xmlns:a16="http://schemas.microsoft.com/office/drawing/2014/main" id="{CE57D12D-578A-4909-B18C-213886C9052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5474372-D245-4204-9FA5-DF82DF6AB759}"/>
              </a:ext>
            </a:extLst>
          </p:cNvPr>
          <p:cNvSpPr>
            <a:spLocks noGrp="1"/>
          </p:cNvSpPr>
          <p:nvPr>
            <p:ph type="sldNum" sz="quarter" idx="12"/>
          </p:nvPr>
        </p:nvSpPr>
        <p:spPr/>
        <p:txBody>
          <a:bodyPr/>
          <a:lstStyle/>
          <a:p>
            <a:fld id="{70B697B6-6465-4EA7-BA00-492F9CB0F732}" type="slidenum">
              <a:rPr lang="zh-CN" altLang="en-US" smtClean="0"/>
              <a:t>‹#›</a:t>
            </a:fld>
            <a:endParaRPr lang="zh-CN" altLang="en-US"/>
          </a:p>
        </p:txBody>
      </p:sp>
    </p:spTree>
    <p:extLst>
      <p:ext uri="{BB962C8B-B14F-4D97-AF65-F5344CB8AC3E}">
        <p14:creationId xmlns:p14="http://schemas.microsoft.com/office/powerpoint/2010/main" val="16931552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7935426-56B9-4120-8107-0E7DE437DC9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EFCDA97-EA64-486C-B299-FFF51796CAFB}"/>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F5DB58FD-1B63-48AF-B18B-6007DBAB9636}"/>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59F12368-0662-4688-8B89-0135706C08BD}"/>
              </a:ext>
            </a:extLst>
          </p:cNvPr>
          <p:cNvSpPr>
            <a:spLocks noGrp="1"/>
          </p:cNvSpPr>
          <p:nvPr>
            <p:ph type="dt" sz="half" idx="10"/>
          </p:nvPr>
        </p:nvSpPr>
        <p:spPr/>
        <p:txBody>
          <a:bodyPr/>
          <a:lstStyle/>
          <a:p>
            <a:fld id="{5FE2284F-55D7-419B-8C67-6D170B282919}" type="datetimeFigureOut">
              <a:rPr lang="zh-CN" altLang="en-US" smtClean="0"/>
              <a:t>2022/6/15</a:t>
            </a:fld>
            <a:endParaRPr lang="zh-CN" altLang="en-US"/>
          </a:p>
        </p:txBody>
      </p:sp>
      <p:sp>
        <p:nvSpPr>
          <p:cNvPr id="6" name="页脚占位符 5">
            <a:extLst>
              <a:ext uri="{FF2B5EF4-FFF2-40B4-BE49-F238E27FC236}">
                <a16:creationId xmlns:a16="http://schemas.microsoft.com/office/drawing/2014/main" id="{BC9EB49B-2E84-4F7F-95B3-196746E8036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94A680E-1499-43D2-8FE5-20F8A0CA9263}"/>
              </a:ext>
            </a:extLst>
          </p:cNvPr>
          <p:cNvSpPr>
            <a:spLocks noGrp="1"/>
          </p:cNvSpPr>
          <p:nvPr>
            <p:ph type="sldNum" sz="quarter" idx="12"/>
          </p:nvPr>
        </p:nvSpPr>
        <p:spPr/>
        <p:txBody>
          <a:bodyPr/>
          <a:lstStyle/>
          <a:p>
            <a:fld id="{70B697B6-6465-4EA7-BA00-492F9CB0F732}" type="slidenum">
              <a:rPr lang="zh-CN" altLang="en-US" smtClean="0"/>
              <a:t>‹#›</a:t>
            </a:fld>
            <a:endParaRPr lang="zh-CN" altLang="en-US"/>
          </a:p>
        </p:txBody>
      </p:sp>
    </p:spTree>
    <p:extLst>
      <p:ext uri="{BB962C8B-B14F-4D97-AF65-F5344CB8AC3E}">
        <p14:creationId xmlns:p14="http://schemas.microsoft.com/office/powerpoint/2010/main" val="3038354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94C81A-1B25-4A85-9ADD-72D72DF6B8E9}"/>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021E963C-BC0C-4733-9C14-32B88043845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813D268C-FC5C-48E6-BCDB-BDE0EFD6A87B}"/>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9B610811-C508-4FF5-BED0-327EF1F20D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B7CCFC29-E1E5-456A-AD48-97C826F777A0}"/>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0089553B-2191-4401-AADA-B9AEA7A8F5C5}"/>
              </a:ext>
            </a:extLst>
          </p:cNvPr>
          <p:cNvSpPr>
            <a:spLocks noGrp="1"/>
          </p:cNvSpPr>
          <p:nvPr>
            <p:ph type="dt" sz="half" idx="10"/>
          </p:nvPr>
        </p:nvSpPr>
        <p:spPr/>
        <p:txBody>
          <a:bodyPr/>
          <a:lstStyle/>
          <a:p>
            <a:fld id="{5FE2284F-55D7-419B-8C67-6D170B282919}" type="datetimeFigureOut">
              <a:rPr lang="zh-CN" altLang="en-US" smtClean="0"/>
              <a:t>2022/6/15</a:t>
            </a:fld>
            <a:endParaRPr lang="zh-CN" altLang="en-US"/>
          </a:p>
        </p:txBody>
      </p:sp>
      <p:sp>
        <p:nvSpPr>
          <p:cNvPr id="8" name="页脚占位符 7">
            <a:extLst>
              <a:ext uri="{FF2B5EF4-FFF2-40B4-BE49-F238E27FC236}">
                <a16:creationId xmlns:a16="http://schemas.microsoft.com/office/drawing/2014/main" id="{E6E28BAA-7E1F-4C80-88C5-710CFB36E14C}"/>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5A3264F7-5275-418C-BF48-64D9BF17D4FC}"/>
              </a:ext>
            </a:extLst>
          </p:cNvPr>
          <p:cNvSpPr>
            <a:spLocks noGrp="1"/>
          </p:cNvSpPr>
          <p:nvPr>
            <p:ph type="sldNum" sz="quarter" idx="12"/>
          </p:nvPr>
        </p:nvSpPr>
        <p:spPr/>
        <p:txBody>
          <a:bodyPr/>
          <a:lstStyle/>
          <a:p>
            <a:fld id="{70B697B6-6465-4EA7-BA00-492F9CB0F732}" type="slidenum">
              <a:rPr lang="zh-CN" altLang="en-US" smtClean="0"/>
              <a:t>‹#›</a:t>
            </a:fld>
            <a:endParaRPr lang="zh-CN" altLang="en-US"/>
          </a:p>
        </p:txBody>
      </p:sp>
    </p:spTree>
    <p:extLst>
      <p:ext uri="{BB962C8B-B14F-4D97-AF65-F5344CB8AC3E}">
        <p14:creationId xmlns:p14="http://schemas.microsoft.com/office/powerpoint/2010/main" val="25257118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9CB107D-6707-47B9-80EF-7213C7A2CDCE}"/>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A4A87944-92D1-4BDE-AC24-B1462C8847BD}"/>
              </a:ext>
            </a:extLst>
          </p:cNvPr>
          <p:cNvSpPr>
            <a:spLocks noGrp="1"/>
          </p:cNvSpPr>
          <p:nvPr>
            <p:ph type="dt" sz="half" idx="10"/>
          </p:nvPr>
        </p:nvSpPr>
        <p:spPr/>
        <p:txBody>
          <a:bodyPr/>
          <a:lstStyle/>
          <a:p>
            <a:fld id="{5FE2284F-55D7-419B-8C67-6D170B282919}" type="datetimeFigureOut">
              <a:rPr lang="zh-CN" altLang="en-US" smtClean="0"/>
              <a:t>2022/6/15</a:t>
            </a:fld>
            <a:endParaRPr lang="zh-CN" altLang="en-US"/>
          </a:p>
        </p:txBody>
      </p:sp>
      <p:sp>
        <p:nvSpPr>
          <p:cNvPr id="4" name="页脚占位符 3">
            <a:extLst>
              <a:ext uri="{FF2B5EF4-FFF2-40B4-BE49-F238E27FC236}">
                <a16:creationId xmlns:a16="http://schemas.microsoft.com/office/drawing/2014/main" id="{789C4237-5E59-4FF1-937C-1FDDCD323FAD}"/>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7948852-6A88-49B6-8B1F-5ED7C5935F21}"/>
              </a:ext>
            </a:extLst>
          </p:cNvPr>
          <p:cNvSpPr>
            <a:spLocks noGrp="1"/>
          </p:cNvSpPr>
          <p:nvPr>
            <p:ph type="sldNum" sz="quarter" idx="12"/>
          </p:nvPr>
        </p:nvSpPr>
        <p:spPr/>
        <p:txBody>
          <a:bodyPr/>
          <a:lstStyle/>
          <a:p>
            <a:fld id="{70B697B6-6465-4EA7-BA00-492F9CB0F732}" type="slidenum">
              <a:rPr lang="zh-CN" altLang="en-US" smtClean="0"/>
              <a:t>‹#›</a:t>
            </a:fld>
            <a:endParaRPr lang="zh-CN" altLang="en-US"/>
          </a:p>
        </p:txBody>
      </p:sp>
    </p:spTree>
    <p:extLst>
      <p:ext uri="{BB962C8B-B14F-4D97-AF65-F5344CB8AC3E}">
        <p14:creationId xmlns:p14="http://schemas.microsoft.com/office/powerpoint/2010/main" val="11812987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9D7CD1C-12F0-44E3-8DFE-F28E5CFAF33C}"/>
              </a:ext>
            </a:extLst>
          </p:cNvPr>
          <p:cNvSpPr>
            <a:spLocks noGrp="1"/>
          </p:cNvSpPr>
          <p:nvPr>
            <p:ph type="dt" sz="half" idx="10"/>
          </p:nvPr>
        </p:nvSpPr>
        <p:spPr/>
        <p:txBody>
          <a:bodyPr/>
          <a:lstStyle/>
          <a:p>
            <a:fld id="{5FE2284F-55D7-419B-8C67-6D170B282919}" type="datetimeFigureOut">
              <a:rPr lang="zh-CN" altLang="en-US" smtClean="0"/>
              <a:t>2022/6/15</a:t>
            </a:fld>
            <a:endParaRPr lang="zh-CN" altLang="en-US"/>
          </a:p>
        </p:txBody>
      </p:sp>
      <p:sp>
        <p:nvSpPr>
          <p:cNvPr id="3" name="页脚占位符 2">
            <a:extLst>
              <a:ext uri="{FF2B5EF4-FFF2-40B4-BE49-F238E27FC236}">
                <a16:creationId xmlns:a16="http://schemas.microsoft.com/office/drawing/2014/main" id="{18A135CC-2625-4CFC-97C7-2CA764CD50B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AAC47202-1325-46A0-AB11-582C252D8E66}"/>
              </a:ext>
            </a:extLst>
          </p:cNvPr>
          <p:cNvSpPr>
            <a:spLocks noGrp="1"/>
          </p:cNvSpPr>
          <p:nvPr>
            <p:ph type="sldNum" sz="quarter" idx="12"/>
          </p:nvPr>
        </p:nvSpPr>
        <p:spPr/>
        <p:txBody>
          <a:bodyPr/>
          <a:lstStyle/>
          <a:p>
            <a:fld id="{70B697B6-6465-4EA7-BA00-492F9CB0F732}" type="slidenum">
              <a:rPr lang="zh-CN" altLang="en-US" smtClean="0"/>
              <a:t>‹#›</a:t>
            </a:fld>
            <a:endParaRPr lang="zh-CN" altLang="en-US"/>
          </a:p>
        </p:txBody>
      </p:sp>
    </p:spTree>
    <p:extLst>
      <p:ext uri="{BB962C8B-B14F-4D97-AF65-F5344CB8AC3E}">
        <p14:creationId xmlns:p14="http://schemas.microsoft.com/office/powerpoint/2010/main" val="3571669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83D228-44A6-4B99-A2FF-09F2219740E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BEB2F14-AA35-4122-8520-8D234FE9B8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F29B57FA-8A59-449A-9229-444645A415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10B37723-B50C-490B-91F2-A74D600E1085}"/>
              </a:ext>
            </a:extLst>
          </p:cNvPr>
          <p:cNvSpPr>
            <a:spLocks noGrp="1"/>
          </p:cNvSpPr>
          <p:nvPr>
            <p:ph type="dt" sz="half" idx="10"/>
          </p:nvPr>
        </p:nvSpPr>
        <p:spPr/>
        <p:txBody>
          <a:bodyPr/>
          <a:lstStyle/>
          <a:p>
            <a:fld id="{5FE2284F-55D7-419B-8C67-6D170B282919}" type="datetimeFigureOut">
              <a:rPr lang="zh-CN" altLang="en-US" smtClean="0"/>
              <a:t>2022/6/15</a:t>
            </a:fld>
            <a:endParaRPr lang="zh-CN" altLang="en-US"/>
          </a:p>
        </p:txBody>
      </p:sp>
      <p:sp>
        <p:nvSpPr>
          <p:cNvPr id="6" name="页脚占位符 5">
            <a:extLst>
              <a:ext uri="{FF2B5EF4-FFF2-40B4-BE49-F238E27FC236}">
                <a16:creationId xmlns:a16="http://schemas.microsoft.com/office/drawing/2014/main" id="{A217338D-5EDE-4B75-91EC-FCE5E074F25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3932D62-2DE0-4BF4-B36B-381DC936BFAC}"/>
              </a:ext>
            </a:extLst>
          </p:cNvPr>
          <p:cNvSpPr>
            <a:spLocks noGrp="1"/>
          </p:cNvSpPr>
          <p:nvPr>
            <p:ph type="sldNum" sz="quarter" idx="12"/>
          </p:nvPr>
        </p:nvSpPr>
        <p:spPr/>
        <p:txBody>
          <a:bodyPr/>
          <a:lstStyle/>
          <a:p>
            <a:fld id="{70B697B6-6465-4EA7-BA00-492F9CB0F732}" type="slidenum">
              <a:rPr lang="zh-CN" altLang="en-US" smtClean="0"/>
              <a:t>‹#›</a:t>
            </a:fld>
            <a:endParaRPr lang="zh-CN" altLang="en-US"/>
          </a:p>
        </p:txBody>
      </p:sp>
    </p:spTree>
    <p:extLst>
      <p:ext uri="{BB962C8B-B14F-4D97-AF65-F5344CB8AC3E}">
        <p14:creationId xmlns:p14="http://schemas.microsoft.com/office/powerpoint/2010/main" val="26093077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C6988EC-EDDB-4DC1-9DBF-EAE51E5AFAD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1486DC13-8736-4009-BA44-CC4BE9095D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A9F531F8-60FF-40C9-A966-56C83FB8D3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FBF55A49-5200-4AF4-98F8-6E05048E4486}"/>
              </a:ext>
            </a:extLst>
          </p:cNvPr>
          <p:cNvSpPr>
            <a:spLocks noGrp="1"/>
          </p:cNvSpPr>
          <p:nvPr>
            <p:ph type="dt" sz="half" idx="10"/>
          </p:nvPr>
        </p:nvSpPr>
        <p:spPr/>
        <p:txBody>
          <a:bodyPr/>
          <a:lstStyle/>
          <a:p>
            <a:fld id="{5FE2284F-55D7-419B-8C67-6D170B282919}" type="datetimeFigureOut">
              <a:rPr lang="zh-CN" altLang="en-US" smtClean="0"/>
              <a:t>2022/6/15</a:t>
            </a:fld>
            <a:endParaRPr lang="zh-CN" altLang="en-US"/>
          </a:p>
        </p:txBody>
      </p:sp>
      <p:sp>
        <p:nvSpPr>
          <p:cNvPr id="6" name="页脚占位符 5">
            <a:extLst>
              <a:ext uri="{FF2B5EF4-FFF2-40B4-BE49-F238E27FC236}">
                <a16:creationId xmlns:a16="http://schemas.microsoft.com/office/drawing/2014/main" id="{F0067F60-63F7-40F5-B65F-80EA72EA944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046B506-F249-486F-87A6-779F1EE93D68}"/>
              </a:ext>
            </a:extLst>
          </p:cNvPr>
          <p:cNvSpPr>
            <a:spLocks noGrp="1"/>
          </p:cNvSpPr>
          <p:nvPr>
            <p:ph type="sldNum" sz="quarter" idx="12"/>
          </p:nvPr>
        </p:nvSpPr>
        <p:spPr/>
        <p:txBody>
          <a:bodyPr/>
          <a:lstStyle/>
          <a:p>
            <a:fld id="{70B697B6-6465-4EA7-BA00-492F9CB0F732}" type="slidenum">
              <a:rPr lang="zh-CN" altLang="en-US" smtClean="0"/>
              <a:t>‹#›</a:t>
            </a:fld>
            <a:endParaRPr lang="zh-CN" altLang="en-US"/>
          </a:p>
        </p:txBody>
      </p:sp>
    </p:spTree>
    <p:extLst>
      <p:ext uri="{BB962C8B-B14F-4D97-AF65-F5344CB8AC3E}">
        <p14:creationId xmlns:p14="http://schemas.microsoft.com/office/powerpoint/2010/main" val="5129271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0AFA881-77D9-4268-BA6E-C75F5C2C52D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3BB77D70-65CF-43F3-833E-2D0F3C2A99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CD8E07CE-C61F-4699-847F-EF4C716172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E2284F-55D7-419B-8C67-6D170B282919}" type="datetimeFigureOut">
              <a:rPr lang="zh-CN" altLang="en-US" smtClean="0"/>
              <a:t>2022/6/15</a:t>
            </a:fld>
            <a:endParaRPr lang="zh-CN" altLang="en-US"/>
          </a:p>
        </p:txBody>
      </p:sp>
      <p:sp>
        <p:nvSpPr>
          <p:cNvPr id="5" name="页脚占位符 4">
            <a:extLst>
              <a:ext uri="{FF2B5EF4-FFF2-40B4-BE49-F238E27FC236}">
                <a16:creationId xmlns:a16="http://schemas.microsoft.com/office/drawing/2014/main" id="{CED3CE98-0DD7-4C8F-83A5-4F183CF64A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1D16093F-1BA8-4E18-9BB4-79675E6195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B697B6-6465-4EA7-BA00-492F9CB0F732}" type="slidenum">
              <a:rPr lang="zh-CN" altLang="en-US" smtClean="0"/>
              <a:t>‹#›</a:t>
            </a:fld>
            <a:endParaRPr lang="zh-CN" altLang="en-US"/>
          </a:p>
        </p:txBody>
      </p:sp>
    </p:spTree>
    <p:extLst>
      <p:ext uri="{BB962C8B-B14F-4D97-AF65-F5344CB8AC3E}">
        <p14:creationId xmlns:p14="http://schemas.microsoft.com/office/powerpoint/2010/main" val="39382821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755271F6-77E4-4B2C-993C-9A73CEF6B926}"/>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Text Placeholder 2">
            <a:extLst>
              <a:ext uri="{FF2B5EF4-FFF2-40B4-BE49-F238E27FC236}">
                <a16:creationId xmlns:a16="http://schemas.microsoft.com/office/drawing/2014/main" id="{757C44DA-62B9-4B86-B8BD-75BB27F4F92C}"/>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Date Placeholder 3">
            <a:extLst>
              <a:ext uri="{FF2B5EF4-FFF2-40B4-BE49-F238E27FC236}">
                <a16:creationId xmlns:a16="http://schemas.microsoft.com/office/drawing/2014/main" id="{0E42B10A-F0C7-4687-83FB-C3E07D6FDB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defRPr>
            </a:lvl1pPr>
          </a:lstStyle>
          <a:p>
            <a:pPr>
              <a:defRPr/>
            </a:pPr>
            <a:endParaRPr lang="en-US" altLang="zh-CN"/>
          </a:p>
        </p:txBody>
      </p:sp>
      <p:sp>
        <p:nvSpPr>
          <p:cNvPr id="5" name="Footer Placeholder 4">
            <a:extLst>
              <a:ext uri="{FF2B5EF4-FFF2-40B4-BE49-F238E27FC236}">
                <a16:creationId xmlns:a16="http://schemas.microsoft.com/office/drawing/2014/main" id="{DAD05948-E8BF-42A7-998A-52184D7EAB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defRPr>
            </a:lvl1pPr>
          </a:lstStyle>
          <a:p>
            <a:pPr>
              <a:defRPr/>
            </a:pPr>
            <a:endParaRPr lang="en-US" altLang="zh-CN"/>
          </a:p>
        </p:txBody>
      </p:sp>
      <p:sp>
        <p:nvSpPr>
          <p:cNvPr id="6" name="Slide Number Placeholder 5">
            <a:extLst>
              <a:ext uri="{FF2B5EF4-FFF2-40B4-BE49-F238E27FC236}">
                <a16:creationId xmlns:a16="http://schemas.microsoft.com/office/drawing/2014/main" id="{9A2DDA19-1138-47E9-80C8-C0B55A19DC2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smtClean="0">
                <a:solidFill>
                  <a:schemeClr val="tx1">
                    <a:tint val="75000"/>
                  </a:schemeClr>
                </a:solidFill>
                <a:latin typeface="+mn-lt"/>
              </a:defRPr>
            </a:lvl1pPr>
          </a:lstStyle>
          <a:p>
            <a:pPr>
              <a:defRPr/>
            </a:pPr>
            <a:fld id="{81EE1351-FCCE-4D88-BA2D-A6F634104D13}" type="slidenum">
              <a:rPr lang="en-US" altLang="zh-CN"/>
              <a:pPr>
                <a:defRPr/>
              </a:pPr>
              <a:t>‹#›</a:t>
            </a:fld>
            <a:endParaRPr lang="en-US" altLang="zh-CN"/>
          </a:p>
        </p:txBody>
      </p:sp>
    </p:spTree>
    <p:extLst>
      <p:ext uri="{BB962C8B-B14F-4D97-AF65-F5344CB8AC3E}">
        <p14:creationId xmlns:p14="http://schemas.microsoft.com/office/powerpoint/2010/main" val="295630403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fontAlgn="base">
        <a:lnSpc>
          <a:spcPct val="90000"/>
        </a:lnSpc>
        <a:spcBef>
          <a:spcPct val="0"/>
        </a:spcBef>
        <a:spcAft>
          <a:spcPct val="0"/>
        </a:spcAft>
        <a:defRPr sz="4400"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Calibri Light" panose="020F0302020204030204" pitchFamily="34" charset="0"/>
        </a:defRPr>
      </a:lvl2pPr>
      <a:lvl3pPr algn="l" rtl="0" fontAlgn="base">
        <a:lnSpc>
          <a:spcPct val="90000"/>
        </a:lnSpc>
        <a:spcBef>
          <a:spcPct val="0"/>
        </a:spcBef>
        <a:spcAft>
          <a:spcPct val="0"/>
        </a:spcAft>
        <a:defRPr sz="4400">
          <a:solidFill>
            <a:schemeClr val="tx1"/>
          </a:solidFill>
          <a:latin typeface="Calibri Light" panose="020F0302020204030204" pitchFamily="34" charset="0"/>
        </a:defRPr>
      </a:lvl3pPr>
      <a:lvl4pPr algn="l" rtl="0" fontAlgn="base">
        <a:lnSpc>
          <a:spcPct val="90000"/>
        </a:lnSpc>
        <a:spcBef>
          <a:spcPct val="0"/>
        </a:spcBef>
        <a:spcAft>
          <a:spcPct val="0"/>
        </a:spcAft>
        <a:defRPr sz="4400">
          <a:solidFill>
            <a:schemeClr val="tx1"/>
          </a:solidFill>
          <a:latin typeface="Calibri Light" panose="020F0302020204030204" pitchFamily="34" charset="0"/>
        </a:defRPr>
      </a:lvl4pPr>
      <a:lvl5pPr algn="l" rtl="0" fontAlgn="base">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p:titleStyle>
    <p:bodyStyle>
      <a:lvl1pPr marL="228600" indent="-228600" algn="l" rtl="0" fontAlgn="base">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4">
            <a:lumMod val="75000"/>
          </a:schemeClr>
        </a:solidFill>
        <a:effectLst/>
      </p:bgPr>
    </p:bg>
    <p:spTree>
      <p:nvGrpSpPr>
        <p:cNvPr id="1" name=""/>
        <p:cNvGrpSpPr/>
        <p:nvPr/>
      </p:nvGrpSpPr>
      <p:grpSpPr>
        <a:xfrm>
          <a:off x="0" y="0"/>
          <a:ext cx="0" cy="0"/>
          <a:chOff x="0" y="0"/>
          <a:chExt cx="0" cy="0"/>
        </a:xfrm>
      </p:grpSpPr>
      <p:sp>
        <p:nvSpPr>
          <p:cNvPr id="4" name="矩形: 圆角 3">
            <a:extLst>
              <a:ext uri="{FF2B5EF4-FFF2-40B4-BE49-F238E27FC236}">
                <a16:creationId xmlns:a16="http://schemas.microsoft.com/office/drawing/2014/main" id="{E3B7C6FE-53B9-416F-A026-2306A6F8D392}"/>
              </a:ext>
            </a:extLst>
          </p:cNvPr>
          <p:cNvSpPr/>
          <p:nvPr/>
        </p:nvSpPr>
        <p:spPr>
          <a:xfrm>
            <a:off x="1070624" y="2318351"/>
            <a:ext cx="10979717" cy="2221298"/>
          </a:xfrm>
          <a:prstGeom prst="roundRect">
            <a:avLst>
              <a:gd name="adj" fmla="val 50000"/>
            </a:avLst>
          </a:prstGeom>
          <a:solidFill>
            <a:schemeClr val="bg1"/>
          </a:solidFill>
          <a:ln w="50800">
            <a:noFill/>
          </a:ln>
          <a:effectLst>
            <a:outerShdw blurRad="469900" sx="104000" sy="104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E4EE489C-5082-4020-BAAA-803505052A0B}"/>
              </a:ext>
            </a:extLst>
          </p:cNvPr>
          <p:cNvSpPr txBox="1"/>
          <p:nvPr/>
        </p:nvSpPr>
        <p:spPr>
          <a:xfrm>
            <a:off x="1326963" y="2815453"/>
            <a:ext cx="10510391" cy="1446550"/>
          </a:xfrm>
          <a:prstGeom prst="rect">
            <a:avLst/>
          </a:prstGeom>
          <a:noFill/>
        </p:spPr>
        <p:txBody>
          <a:bodyPr wrap="square" rtlCol="0">
            <a:spAutoFit/>
          </a:bodyPr>
          <a:lstStyle/>
          <a:p>
            <a:pPr algn="ctr"/>
            <a:r>
              <a:rPr lang="zh-CN" altLang="en-US" sz="4400" dirty="0">
                <a:solidFill>
                  <a:schemeClr val="accent4">
                    <a:lumMod val="75000"/>
                  </a:schemeClr>
                </a:solidFill>
                <a:latin typeface="微软雅黑" panose="020B0503020204020204" pitchFamily="34" charset="-122"/>
                <a:ea typeface="微软雅黑" panose="020B0503020204020204" pitchFamily="34" charset="-122"/>
              </a:rPr>
              <a:t>基于</a:t>
            </a:r>
            <a:r>
              <a:rPr lang="en-US" altLang="zh-CN" sz="4400" dirty="0" err="1">
                <a:solidFill>
                  <a:schemeClr val="accent4">
                    <a:lumMod val="75000"/>
                  </a:schemeClr>
                </a:solidFill>
                <a:latin typeface="微软雅黑" panose="020B0503020204020204" pitchFamily="34" charset="-122"/>
                <a:ea typeface="微软雅黑" panose="020B0503020204020204" pitchFamily="34" charset="-122"/>
              </a:rPr>
              <a:t>PaddleOCR</a:t>
            </a:r>
            <a:r>
              <a:rPr lang="zh-CN" altLang="en-US" sz="4400" dirty="0">
                <a:solidFill>
                  <a:schemeClr val="accent4">
                    <a:lumMod val="75000"/>
                  </a:schemeClr>
                </a:solidFill>
                <a:latin typeface="微软雅黑" panose="020B0503020204020204" pitchFamily="34" charset="-122"/>
                <a:ea typeface="微软雅黑" panose="020B0503020204020204" pitchFamily="34" charset="-122"/>
              </a:rPr>
              <a:t>的商场车库车辆牌号统计管理系统的设计与实现</a:t>
            </a:r>
          </a:p>
        </p:txBody>
      </p:sp>
      <p:sp>
        <p:nvSpPr>
          <p:cNvPr id="117" name="文本框 116">
            <a:extLst>
              <a:ext uri="{FF2B5EF4-FFF2-40B4-BE49-F238E27FC236}">
                <a16:creationId xmlns:a16="http://schemas.microsoft.com/office/drawing/2014/main" id="{B9AB8CBD-AD33-470F-B4CC-29E61566C25E}"/>
              </a:ext>
            </a:extLst>
          </p:cNvPr>
          <p:cNvSpPr txBox="1"/>
          <p:nvPr/>
        </p:nvSpPr>
        <p:spPr>
          <a:xfrm>
            <a:off x="1383726" y="4861763"/>
            <a:ext cx="3879856"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答辩人：郑毓文</a:t>
            </a:r>
          </a:p>
        </p:txBody>
      </p:sp>
      <p:sp>
        <p:nvSpPr>
          <p:cNvPr id="129" name="弧形 128">
            <a:extLst>
              <a:ext uri="{FF2B5EF4-FFF2-40B4-BE49-F238E27FC236}">
                <a16:creationId xmlns:a16="http://schemas.microsoft.com/office/drawing/2014/main" id="{469B644D-DC69-4D46-BD8D-753C3CF5EB9F}"/>
              </a:ext>
            </a:extLst>
          </p:cNvPr>
          <p:cNvSpPr/>
          <p:nvPr/>
        </p:nvSpPr>
        <p:spPr>
          <a:xfrm rot="18900000" flipH="1">
            <a:off x="782316" y="1882318"/>
            <a:ext cx="3093364" cy="3093364"/>
          </a:xfrm>
          <a:prstGeom prst="arc">
            <a:avLst/>
          </a:prstGeom>
          <a:ln w="101600" cap="rnd">
            <a:solidFill>
              <a:schemeClr val="bg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extLst>
      <p:ext uri="{BB962C8B-B14F-4D97-AF65-F5344CB8AC3E}">
        <p14:creationId xmlns:p14="http://schemas.microsoft.com/office/powerpoint/2010/main" val="4163019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矩形: 圆角 200">
            <a:extLst>
              <a:ext uri="{FF2B5EF4-FFF2-40B4-BE49-F238E27FC236}">
                <a16:creationId xmlns:a16="http://schemas.microsoft.com/office/drawing/2014/main" id="{8207FB4F-42D6-4ADF-925B-46650C145F88}"/>
              </a:ext>
            </a:extLst>
          </p:cNvPr>
          <p:cNvSpPr/>
          <p:nvPr/>
        </p:nvSpPr>
        <p:spPr>
          <a:xfrm>
            <a:off x="2689011" y="1536920"/>
            <a:ext cx="8619456" cy="4507264"/>
          </a:xfrm>
          <a:prstGeom prst="roundRect">
            <a:avLst>
              <a:gd name="adj" fmla="val 10297"/>
            </a:avLst>
          </a:prstGeom>
          <a:solidFill>
            <a:schemeClr val="bg1"/>
          </a:solidFill>
          <a:ln>
            <a:noFill/>
          </a:ln>
          <a:effectLst>
            <a:outerShdw blurRad="2794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02" name="任意多边形: 形状 201">
            <a:extLst>
              <a:ext uri="{FF2B5EF4-FFF2-40B4-BE49-F238E27FC236}">
                <a16:creationId xmlns:a16="http://schemas.microsoft.com/office/drawing/2014/main" id="{3ECFBA52-98D1-45A7-8FFE-5258B358C05A}"/>
              </a:ext>
            </a:extLst>
          </p:cNvPr>
          <p:cNvSpPr/>
          <p:nvPr/>
        </p:nvSpPr>
        <p:spPr>
          <a:xfrm>
            <a:off x="2389778" y="1331684"/>
            <a:ext cx="833708" cy="623796"/>
          </a:xfrm>
          <a:custGeom>
            <a:avLst/>
            <a:gdLst/>
            <a:ahLst/>
            <a:cxnLst/>
            <a:rect l="l" t="t" r="r" b="b"/>
            <a:pathLst>
              <a:path w="95778" h="71663">
                <a:moveTo>
                  <a:pt x="82098" y="5"/>
                </a:moveTo>
                <a:cubicBezTo>
                  <a:pt x="84614" y="48"/>
                  <a:pt x="87286" y="396"/>
                  <a:pt x="90116" y="1050"/>
                </a:cubicBezTo>
                <a:lnTo>
                  <a:pt x="90116" y="8817"/>
                </a:lnTo>
                <a:cubicBezTo>
                  <a:pt x="78257" y="13440"/>
                  <a:pt x="71979" y="21792"/>
                  <a:pt x="71280" y="33873"/>
                </a:cubicBezTo>
                <a:cubicBezTo>
                  <a:pt x="84139" y="29288"/>
                  <a:pt x="92305" y="35340"/>
                  <a:pt x="95778" y="52027"/>
                </a:cubicBezTo>
                <a:cubicBezTo>
                  <a:pt x="94826" y="65118"/>
                  <a:pt x="87973" y="71663"/>
                  <a:pt x="75219" y="71663"/>
                </a:cubicBezTo>
                <a:cubicBezTo>
                  <a:pt x="59956" y="70752"/>
                  <a:pt x="52325" y="61506"/>
                  <a:pt x="52325" y="43926"/>
                </a:cubicBezTo>
                <a:cubicBezTo>
                  <a:pt x="54564" y="14342"/>
                  <a:pt x="64489" y="-298"/>
                  <a:pt x="82098" y="5"/>
                </a:cubicBezTo>
                <a:close/>
                <a:moveTo>
                  <a:pt x="29473" y="5"/>
                </a:moveTo>
                <a:cubicBezTo>
                  <a:pt x="31987" y="48"/>
                  <a:pt x="34659" y="396"/>
                  <a:pt x="37490" y="1050"/>
                </a:cubicBezTo>
                <a:lnTo>
                  <a:pt x="37490" y="8817"/>
                </a:lnTo>
                <a:cubicBezTo>
                  <a:pt x="25647" y="13434"/>
                  <a:pt x="19469" y="21786"/>
                  <a:pt x="18954" y="33873"/>
                </a:cubicBezTo>
                <a:cubicBezTo>
                  <a:pt x="31588" y="29288"/>
                  <a:pt x="39755" y="35324"/>
                  <a:pt x="43458" y="51980"/>
                </a:cubicBezTo>
                <a:cubicBezTo>
                  <a:pt x="42502" y="65102"/>
                  <a:pt x="35547" y="71663"/>
                  <a:pt x="22593" y="71663"/>
                </a:cubicBezTo>
                <a:cubicBezTo>
                  <a:pt x="7531" y="70752"/>
                  <a:pt x="0" y="61506"/>
                  <a:pt x="0" y="43926"/>
                </a:cubicBezTo>
                <a:cubicBezTo>
                  <a:pt x="2053" y="14342"/>
                  <a:pt x="11877" y="-298"/>
                  <a:pt x="29473" y="5"/>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04" name="矩形 203">
            <a:extLst>
              <a:ext uri="{FF2B5EF4-FFF2-40B4-BE49-F238E27FC236}">
                <a16:creationId xmlns:a16="http://schemas.microsoft.com/office/drawing/2014/main" id="{950D3992-308D-4D84-87A2-AA3D677475DE}"/>
              </a:ext>
            </a:extLst>
          </p:cNvPr>
          <p:cNvSpPr/>
          <p:nvPr/>
        </p:nvSpPr>
        <p:spPr>
          <a:xfrm>
            <a:off x="6501646" y="6060172"/>
            <a:ext cx="1086314" cy="75979"/>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 name="矩形 4">
            <a:extLst>
              <a:ext uri="{FF2B5EF4-FFF2-40B4-BE49-F238E27FC236}">
                <a16:creationId xmlns:a16="http://schemas.microsoft.com/office/drawing/2014/main" id="{BBE369BB-5AF5-44B1-AE80-442F51A69791}"/>
              </a:ext>
            </a:extLst>
          </p:cNvPr>
          <p:cNvSpPr/>
          <p:nvPr/>
        </p:nvSpPr>
        <p:spPr>
          <a:xfrm>
            <a:off x="0" y="0"/>
            <a:ext cx="1825599"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6B828676-DBB1-4BC7-956B-5EF4992A480F}"/>
              </a:ext>
            </a:extLst>
          </p:cNvPr>
          <p:cNvSpPr txBox="1"/>
          <p:nvPr/>
        </p:nvSpPr>
        <p:spPr>
          <a:xfrm>
            <a:off x="203606" y="3956594"/>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结果展示</a:t>
            </a:r>
          </a:p>
        </p:txBody>
      </p:sp>
      <p:sp>
        <p:nvSpPr>
          <p:cNvPr id="8" name="文本框 7">
            <a:extLst>
              <a:ext uri="{FF2B5EF4-FFF2-40B4-BE49-F238E27FC236}">
                <a16:creationId xmlns:a16="http://schemas.microsoft.com/office/drawing/2014/main" id="{8181A063-ACE9-4110-8599-0323676C9269}"/>
              </a:ext>
            </a:extLst>
          </p:cNvPr>
          <p:cNvSpPr txBox="1"/>
          <p:nvPr/>
        </p:nvSpPr>
        <p:spPr>
          <a:xfrm>
            <a:off x="203606" y="4547049"/>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致谢</a:t>
            </a:r>
          </a:p>
        </p:txBody>
      </p:sp>
      <p:sp>
        <p:nvSpPr>
          <p:cNvPr id="9" name="矩形: 圆角 8">
            <a:extLst>
              <a:ext uri="{FF2B5EF4-FFF2-40B4-BE49-F238E27FC236}">
                <a16:creationId xmlns:a16="http://schemas.microsoft.com/office/drawing/2014/main" id="{C26732A7-ECDD-467D-BE91-1BB1B55CFD44}"/>
              </a:ext>
            </a:extLst>
          </p:cNvPr>
          <p:cNvSpPr/>
          <p:nvPr/>
        </p:nvSpPr>
        <p:spPr>
          <a:xfrm>
            <a:off x="-335280" y="3277033"/>
            <a:ext cx="2430780" cy="615507"/>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D21011B1-8DCA-4423-98E0-416EDE998304}"/>
              </a:ext>
            </a:extLst>
          </p:cNvPr>
          <p:cNvSpPr txBox="1"/>
          <p:nvPr/>
        </p:nvSpPr>
        <p:spPr>
          <a:xfrm>
            <a:off x="203606" y="3330098"/>
            <a:ext cx="1686154" cy="461665"/>
          </a:xfrm>
          <a:prstGeom prst="rect">
            <a:avLst/>
          </a:prstGeom>
          <a:noFill/>
        </p:spPr>
        <p:txBody>
          <a:bodyPr wrap="square" rtlCol="0">
            <a:spAutoFit/>
          </a:bodyPr>
          <a:lstStyle/>
          <a:p>
            <a:r>
              <a:rPr lang="zh-CN" altLang="en-US" sz="2400" b="1" dirty="0">
                <a:solidFill>
                  <a:schemeClr val="accent4">
                    <a:lumMod val="75000"/>
                  </a:schemeClr>
                </a:solidFill>
                <a:latin typeface="微软雅黑" panose="020B0503020204020204" pitchFamily="34" charset="-122"/>
                <a:ea typeface="微软雅黑" panose="020B0503020204020204" pitchFamily="34" charset="-122"/>
              </a:rPr>
              <a:t>算法介绍</a:t>
            </a:r>
          </a:p>
        </p:txBody>
      </p:sp>
      <p:sp>
        <p:nvSpPr>
          <p:cNvPr id="11" name="弧形 10">
            <a:extLst>
              <a:ext uri="{FF2B5EF4-FFF2-40B4-BE49-F238E27FC236}">
                <a16:creationId xmlns:a16="http://schemas.microsoft.com/office/drawing/2014/main" id="{052D096A-31E1-4611-B70D-DA77B9AAD775}"/>
              </a:ext>
            </a:extLst>
          </p:cNvPr>
          <p:cNvSpPr/>
          <p:nvPr/>
        </p:nvSpPr>
        <p:spPr>
          <a:xfrm rot="2700000">
            <a:off x="1467034" y="3386874"/>
            <a:ext cx="395824" cy="395824"/>
          </a:xfrm>
          <a:prstGeom prst="arc">
            <a:avLst/>
          </a:prstGeom>
          <a:ln w="50800" cap="rnd">
            <a:solidFill>
              <a:schemeClr val="accent4">
                <a:lumMod val="75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E5BAFD8E-3BB0-4141-B5DF-45E9EF768E02}"/>
              </a:ext>
            </a:extLst>
          </p:cNvPr>
          <p:cNvSpPr txBox="1"/>
          <p:nvPr/>
        </p:nvSpPr>
        <p:spPr>
          <a:xfrm>
            <a:off x="2287062" y="473744"/>
            <a:ext cx="9347391" cy="523220"/>
          </a:xfrm>
          <a:prstGeom prst="rect">
            <a:avLst/>
          </a:prstGeom>
          <a:noFill/>
        </p:spPr>
        <p:txBody>
          <a:bodyPr wrap="square" rtlCol="0">
            <a:spAutoFit/>
          </a:bodyPr>
          <a:lstStyle/>
          <a:p>
            <a:r>
              <a:rPr lang="en-US" altLang="zh-CN" sz="2800" b="1" dirty="0">
                <a:solidFill>
                  <a:schemeClr val="accent4">
                    <a:lumMod val="75000"/>
                  </a:schemeClr>
                </a:solidFill>
                <a:latin typeface="微软雅黑" panose="020B0503020204020204" pitchFamily="34" charset="-122"/>
                <a:ea typeface="微软雅黑" panose="020B0503020204020204" pitchFamily="34" charset="-122"/>
              </a:rPr>
              <a:t>3.1 </a:t>
            </a:r>
            <a:r>
              <a:rPr lang="en-US" altLang="zh-CN" sz="2800" b="1" dirty="0" err="1">
                <a:solidFill>
                  <a:schemeClr val="accent4">
                    <a:lumMod val="75000"/>
                  </a:schemeClr>
                </a:solidFill>
                <a:latin typeface="微软雅黑" panose="020B0503020204020204" pitchFamily="34" charset="-122"/>
                <a:ea typeface="微软雅黑" panose="020B0503020204020204" pitchFamily="34" charset="-122"/>
              </a:rPr>
              <a:t>PaddleOCR</a:t>
            </a:r>
            <a:r>
              <a:rPr lang="zh-CN" altLang="en-US" sz="2800" b="1" dirty="0">
                <a:solidFill>
                  <a:schemeClr val="accent4">
                    <a:lumMod val="75000"/>
                  </a:schemeClr>
                </a:solidFill>
                <a:latin typeface="微软雅黑" panose="020B0503020204020204" pitchFamily="34" charset="-122"/>
                <a:ea typeface="微软雅黑" panose="020B0503020204020204" pitchFamily="34" charset="-122"/>
              </a:rPr>
              <a:t>车牌文字识别模块</a:t>
            </a:r>
          </a:p>
        </p:txBody>
      </p:sp>
      <p:sp>
        <p:nvSpPr>
          <p:cNvPr id="193" name="文本框 192">
            <a:extLst>
              <a:ext uri="{FF2B5EF4-FFF2-40B4-BE49-F238E27FC236}">
                <a16:creationId xmlns:a16="http://schemas.microsoft.com/office/drawing/2014/main" id="{A5B436E8-D297-40B6-B4EE-F1A2A9CE1123}"/>
              </a:ext>
            </a:extLst>
          </p:cNvPr>
          <p:cNvSpPr txBox="1"/>
          <p:nvPr/>
        </p:nvSpPr>
        <p:spPr>
          <a:xfrm>
            <a:off x="203606" y="2185231"/>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背景</a:t>
            </a:r>
          </a:p>
        </p:txBody>
      </p:sp>
      <p:sp>
        <p:nvSpPr>
          <p:cNvPr id="196" name="文本框 195">
            <a:extLst>
              <a:ext uri="{FF2B5EF4-FFF2-40B4-BE49-F238E27FC236}">
                <a16:creationId xmlns:a16="http://schemas.microsoft.com/office/drawing/2014/main" id="{F215616A-E1E5-4C1F-9A14-8E07BB23FF7C}"/>
              </a:ext>
            </a:extLst>
          </p:cNvPr>
          <p:cNvSpPr txBox="1"/>
          <p:nvPr/>
        </p:nvSpPr>
        <p:spPr>
          <a:xfrm>
            <a:off x="203605" y="2775686"/>
            <a:ext cx="1621993"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准备工作</a:t>
            </a:r>
          </a:p>
        </p:txBody>
      </p:sp>
      <p:sp>
        <p:nvSpPr>
          <p:cNvPr id="8193" name="文本框 8192">
            <a:extLst>
              <a:ext uri="{FF2B5EF4-FFF2-40B4-BE49-F238E27FC236}">
                <a16:creationId xmlns:a16="http://schemas.microsoft.com/office/drawing/2014/main" id="{801BC510-5DD3-49D2-B487-33040D209469}"/>
              </a:ext>
            </a:extLst>
          </p:cNvPr>
          <p:cNvSpPr txBox="1"/>
          <p:nvPr/>
        </p:nvSpPr>
        <p:spPr>
          <a:xfrm>
            <a:off x="3223486" y="2460594"/>
            <a:ext cx="7642634" cy="3374129"/>
          </a:xfrm>
          <a:prstGeom prst="rect">
            <a:avLst/>
          </a:prstGeom>
          <a:noFill/>
        </p:spPr>
        <p:txBody>
          <a:bodyPr wrap="square" rtlCol="0">
            <a:spAutoFit/>
          </a:bodyPr>
          <a:lstStyle/>
          <a:p>
            <a:pPr algn="just">
              <a:lnSpc>
                <a:spcPct val="150000"/>
              </a:lnSpc>
            </a:pPr>
            <a:r>
              <a:rPr lang="zh-CN" altLang="en-US" sz="1600" dirty="0">
                <a:solidFill>
                  <a:srgbClr val="4D4D4D"/>
                </a:solidFill>
                <a:latin typeface="-apple-system"/>
                <a:ea typeface="宋体" panose="02010600030101010101" pitchFamily="2" charset="-122"/>
              </a:rPr>
              <a:t>        对于文本检测，有</a:t>
            </a:r>
            <a:r>
              <a:rPr lang="en-US" altLang="zh-CN" sz="1600" dirty="0">
                <a:solidFill>
                  <a:srgbClr val="4D4D4D"/>
                </a:solidFill>
                <a:latin typeface="-apple-system"/>
                <a:ea typeface="宋体" panose="02010600030101010101" pitchFamily="2" charset="-122"/>
              </a:rPr>
              <a:t>97k</a:t>
            </a:r>
            <a:r>
              <a:rPr lang="zh-CN" altLang="en-US" sz="1600" dirty="0">
                <a:solidFill>
                  <a:srgbClr val="4D4D4D"/>
                </a:solidFill>
                <a:latin typeface="-apple-system"/>
                <a:ea typeface="宋体" panose="02010600030101010101" pitchFamily="2" charset="-122"/>
              </a:rPr>
              <a:t>个训练图像和</a:t>
            </a:r>
            <a:r>
              <a:rPr lang="en-US" altLang="zh-CN" sz="1600" dirty="0">
                <a:solidFill>
                  <a:srgbClr val="4D4D4D"/>
                </a:solidFill>
                <a:latin typeface="-apple-system"/>
                <a:ea typeface="宋体" panose="02010600030101010101" pitchFamily="2" charset="-122"/>
              </a:rPr>
              <a:t>500</a:t>
            </a:r>
            <a:r>
              <a:rPr lang="zh-CN" altLang="en-US" sz="1600" dirty="0">
                <a:solidFill>
                  <a:srgbClr val="4D4D4D"/>
                </a:solidFill>
                <a:latin typeface="-apple-system"/>
                <a:ea typeface="宋体" panose="02010600030101010101" pitchFamily="2" charset="-122"/>
              </a:rPr>
              <a:t>个验证图像。在训练图像中，</a:t>
            </a:r>
            <a:r>
              <a:rPr lang="en-US" altLang="zh-CN" sz="1600" dirty="0">
                <a:solidFill>
                  <a:srgbClr val="4D4D4D"/>
                </a:solidFill>
                <a:latin typeface="-apple-system"/>
                <a:ea typeface="宋体" panose="02010600030101010101" pitchFamily="2" charset="-122"/>
              </a:rPr>
              <a:t>68K</a:t>
            </a:r>
            <a:r>
              <a:rPr lang="zh-CN" altLang="en-US" sz="1600" dirty="0">
                <a:solidFill>
                  <a:srgbClr val="4D4D4D"/>
                </a:solidFill>
                <a:latin typeface="-apple-system"/>
                <a:ea typeface="宋体" panose="02010600030101010101" pitchFamily="2" charset="-122"/>
              </a:rPr>
              <a:t>幅图像是真实的场景图像，这些图像来自一些公共数据集和百度图像搜索。</a:t>
            </a:r>
            <a:endParaRPr lang="en-US" altLang="zh-CN" sz="1600" dirty="0">
              <a:solidFill>
                <a:srgbClr val="4D4D4D"/>
              </a:solidFill>
              <a:latin typeface="-apple-system"/>
              <a:ea typeface="宋体" panose="02010600030101010101" pitchFamily="2" charset="-122"/>
            </a:endParaRPr>
          </a:p>
          <a:p>
            <a:pPr algn="just">
              <a:lnSpc>
                <a:spcPct val="150000"/>
              </a:lnSpc>
            </a:pPr>
            <a:endParaRPr lang="en-US" altLang="zh-CN" sz="1600" dirty="0">
              <a:solidFill>
                <a:srgbClr val="4D4D4D"/>
              </a:solidFill>
              <a:latin typeface="-apple-system"/>
              <a:ea typeface="宋体" panose="02010600030101010101" pitchFamily="2" charset="-122"/>
            </a:endParaRPr>
          </a:p>
          <a:p>
            <a:pPr algn="just">
              <a:lnSpc>
                <a:spcPct val="150000"/>
              </a:lnSpc>
            </a:pPr>
            <a:r>
              <a:rPr lang="zh-CN" altLang="en-US" sz="1600" dirty="0">
                <a:solidFill>
                  <a:srgbClr val="4D4D4D"/>
                </a:solidFill>
                <a:latin typeface="-apple-system"/>
                <a:ea typeface="宋体" panose="02010600030101010101" pitchFamily="2" charset="-122"/>
              </a:rPr>
              <a:t>        对于方向分类，有</a:t>
            </a:r>
            <a:r>
              <a:rPr lang="en-US" altLang="zh-CN" sz="1600" dirty="0">
                <a:solidFill>
                  <a:srgbClr val="4D4D4D"/>
                </a:solidFill>
                <a:latin typeface="-apple-system"/>
                <a:ea typeface="宋体" panose="02010600030101010101" pitchFamily="2" charset="-122"/>
              </a:rPr>
              <a:t>600k</a:t>
            </a:r>
            <a:r>
              <a:rPr lang="zh-CN" altLang="en-US" sz="1600" dirty="0">
                <a:solidFill>
                  <a:srgbClr val="4D4D4D"/>
                </a:solidFill>
                <a:latin typeface="-apple-system"/>
                <a:ea typeface="宋体" panose="02010600030101010101" pitchFamily="2" charset="-122"/>
              </a:rPr>
              <a:t>训练图像和</a:t>
            </a:r>
            <a:r>
              <a:rPr lang="en-US" altLang="zh-CN" sz="1600" dirty="0">
                <a:solidFill>
                  <a:srgbClr val="4D4D4D"/>
                </a:solidFill>
                <a:latin typeface="-apple-system"/>
                <a:ea typeface="宋体" panose="02010600030101010101" pitchFamily="2" charset="-122"/>
              </a:rPr>
              <a:t>310K</a:t>
            </a:r>
            <a:r>
              <a:rPr lang="zh-CN" altLang="en-US" sz="1600" dirty="0">
                <a:solidFill>
                  <a:srgbClr val="4D4D4D"/>
                </a:solidFill>
                <a:latin typeface="-apple-system"/>
                <a:ea typeface="宋体" panose="02010600030101010101" pitchFamily="2" charset="-122"/>
              </a:rPr>
              <a:t>验证图像。在训练图像中，</a:t>
            </a:r>
            <a:r>
              <a:rPr lang="en-US" altLang="zh-CN" sz="1600" dirty="0">
                <a:solidFill>
                  <a:srgbClr val="4D4D4D"/>
                </a:solidFill>
                <a:latin typeface="-apple-system"/>
                <a:ea typeface="宋体" panose="02010600030101010101" pitchFamily="2" charset="-122"/>
              </a:rPr>
              <a:t>100K</a:t>
            </a:r>
            <a:r>
              <a:rPr lang="zh-CN" altLang="en-US" sz="1600" dirty="0">
                <a:solidFill>
                  <a:srgbClr val="4D4D4D"/>
                </a:solidFill>
                <a:latin typeface="-apple-system"/>
                <a:ea typeface="宋体" panose="02010600030101010101" pitchFamily="2" charset="-122"/>
              </a:rPr>
              <a:t>图像是真实场景图像，来自公共数据集（</a:t>
            </a:r>
            <a:r>
              <a:rPr lang="en-US" altLang="zh-CN" sz="1600" dirty="0">
                <a:solidFill>
                  <a:srgbClr val="4D4D4D"/>
                </a:solidFill>
                <a:latin typeface="-apple-system"/>
                <a:ea typeface="宋体" panose="02010600030101010101" pitchFamily="2" charset="-122"/>
              </a:rPr>
              <a:t>LSVT</a:t>
            </a:r>
            <a:r>
              <a:rPr lang="zh-CN" altLang="en-US" sz="1600" dirty="0">
                <a:solidFill>
                  <a:srgbClr val="4D4D4D"/>
                </a:solidFill>
                <a:latin typeface="-apple-system"/>
                <a:ea typeface="宋体" panose="02010600030101010101" pitchFamily="2" charset="-122"/>
              </a:rPr>
              <a:t>、</a:t>
            </a:r>
            <a:r>
              <a:rPr lang="en-US" altLang="zh-CN" sz="1600" dirty="0">
                <a:solidFill>
                  <a:srgbClr val="4D4D4D"/>
                </a:solidFill>
                <a:latin typeface="-apple-system"/>
                <a:ea typeface="宋体" panose="02010600030101010101" pitchFamily="2" charset="-122"/>
              </a:rPr>
              <a:t>RCTW-17</a:t>
            </a:r>
            <a:r>
              <a:rPr lang="zh-CN" altLang="en-US" sz="1600" dirty="0">
                <a:solidFill>
                  <a:srgbClr val="4D4D4D"/>
                </a:solidFill>
                <a:latin typeface="-apple-system"/>
                <a:ea typeface="宋体" panose="02010600030101010101" pitchFamily="2" charset="-122"/>
              </a:rPr>
              <a:t>、</a:t>
            </a:r>
            <a:r>
              <a:rPr lang="en-US" altLang="zh-CN" sz="1600" dirty="0">
                <a:solidFill>
                  <a:srgbClr val="4D4D4D"/>
                </a:solidFill>
                <a:latin typeface="-apple-system"/>
                <a:ea typeface="宋体" panose="02010600030101010101" pitchFamily="2" charset="-122"/>
              </a:rPr>
              <a:t>MTWI 2018</a:t>
            </a:r>
            <a:r>
              <a:rPr lang="zh-CN" altLang="en-US" sz="1600" dirty="0">
                <a:solidFill>
                  <a:srgbClr val="4D4D4D"/>
                </a:solidFill>
                <a:latin typeface="-apple-system"/>
                <a:ea typeface="宋体" panose="02010600030101010101" pitchFamily="2" charset="-122"/>
              </a:rPr>
              <a:t>）。</a:t>
            </a:r>
            <a:endParaRPr lang="en-US" altLang="zh-CN" sz="1600" dirty="0">
              <a:solidFill>
                <a:srgbClr val="4D4D4D"/>
              </a:solidFill>
              <a:latin typeface="-apple-system"/>
              <a:ea typeface="宋体" panose="02010600030101010101" pitchFamily="2" charset="-122"/>
            </a:endParaRPr>
          </a:p>
          <a:p>
            <a:pPr algn="just">
              <a:lnSpc>
                <a:spcPct val="150000"/>
              </a:lnSpc>
            </a:pPr>
            <a:endParaRPr lang="en-US" altLang="zh-CN" sz="1600" dirty="0">
              <a:solidFill>
                <a:srgbClr val="4D4D4D"/>
              </a:solidFill>
              <a:latin typeface="-apple-system"/>
              <a:ea typeface="宋体" panose="02010600030101010101" pitchFamily="2" charset="-122"/>
            </a:endParaRPr>
          </a:p>
          <a:p>
            <a:pPr algn="just">
              <a:lnSpc>
                <a:spcPct val="150000"/>
              </a:lnSpc>
            </a:pPr>
            <a:r>
              <a:rPr lang="zh-CN" altLang="en-US" sz="1600" dirty="0">
                <a:solidFill>
                  <a:srgbClr val="4D4D4D"/>
                </a:solidFill>
                <a:latin typeface="-apple-system"/>
                <a:ea typeface="宋体" panose="02010600030101010101" pitchFamily="2" charset="-122"/>
              </a:rPr>
              <a:t>        对于文本识别，有</a:t>
            </a:r>
            <a:r>
              <a:rPr lang="en-US" altLang="zh-CN" sz="1600" dirty="0">
                <a:solidFill>
                  <a:srgbClr val="4D4D4D"/>
                </a:solidFill>
                <a:latin typeface="-apple-system"/>
                <a:ea typeface="宋体" panose="02010600030101010101" pitchFamily="2" charset="-122"/>
              </a:rPr>
              <a:t>17.9M</a:t>
            </a:r>
            <a:r>
              <a:rPr lang="zh-CN" altLang="en-US" sz="1600" dirty="0">
                <a:solidFill>
                  <a:srgbClr val="4D4D4D"/>
                </a:solidFill>
                <a:latin typeface="-apple-system"/>
                <a:ea typeface="宋体" panose="02010600030101010101" pitchFamily="2" charset="-122"/>
              </a:rPr>
              <a:t>的训练图像和</a:t>
            </a:r>
            <a:r>
              <a:rPr lang="en-US" altLang="zh-CN" sz="1600" dirty="0">
                <a:solidFill>
                  <a:srgbClr val="4D4D4D"/>
                </a:solidFill>
                <a:latin typeface="-apple-system"/>
                <a:ea typeface="宋体" panose="02010600030101010101" pitchFamily="2" charset="-122"/>
              </a:rPr>
              <a:t>18.7K</a:t>
            </a:r>
            <a:r>
              <a:rPr lang="zh-CN" altLang="en-US" sz="1600" dirty="0">
                <a:solidFill>
                  <a:srgbClr val="4D4D4D"/>
                </a:solidFill>
                <a:latin typeface="-apple-system"/>
                <a:ea typeface="宋体" panose="02010600030101010101" pitchFamily="2" charset="-122"/>
              </a:rPr>
              <a:t>的验证图像。在训练图像中，有</a:t>
            </a:r>
            <a:r>
              <a:rPr lang="en-US" altLang="zh-CN" sz="1600" dirty="0">
                <a:solidFill>
                  <a:srgbClr val="4D4D4D"/>
                </a:solidFill>
                <a:latin typeface="-apple-system"/>
                <a:ea typeface="宋体" panose="02010600030101010101" pitchFamily="2" charset="-122"/>
              </a:rPr>
              <a:t>190</a:t>
            </a:r>
            <a:r>
              <a:rPr lang="zh-CN" altLang="en-US" sz="1600" dirty="0">
                <a:solidFill>
                  <a:srgbClr val="4D4D4D"/>
                </a:solidFill>
                <a:latin typeface="-apple-system"/>
                <a:ea typeface="宋体" panose="02010600030101010101" pitchFamily="2" charset="-122"/>
              </a:rPr>
              <a:t>万张是真实场景图像，这些图像来自一些公共数据集和百度图像搜索。使用的公共数据集包括</a:t>
            </a:r>
            <a:r>
              <a:rPr lang="en-US" altLang="zh-CN" sz="1600" dirty="0">
                <a:solidFill>
                  <a:srgbClr val="4D4D4D"/>
                </a:solidFill>
                <a:latin typeface="-apple-system"/>
                <a:ea typeface="宋体" panose="02010600030101010101" pitchFamily="2" charset="-122"/>
              </a:rPr>
              <a:t>LSVT</a:t>
            </a:r>
            <a:r>
              <a:rPr lang="zh-CN" altLang="en-US" sz="1600" dirty="0">
                <a:solidFill>
                  <a:srgbClr val="4D4D4D"/>
                </a:solidFill>
                <a:latin typeface="-apple-system"/>
                <a:ea typeface="宋体" panose="02010600030101010101" pitchFamily="2" charset="-122"/>
              </a:rPr>
              <a:t>、</a:t>
            </a:r>
            <a:r>
              <a:rPr lang="en-US" altLang="zh-CN" sz="1600" dirty="0">
                <a:solidFill>
                  <a:srgbClr val="4D4D4D"/>
                </a:solidFill>
                <a:latin typeface="-apple-system"/>
                <a:ea typeface="宋体" panose="02010600030101010101" pitchFamily="2" charset="-122"/>
              </a:rPr>
              <a:t>RCTW-17</a:t>
            </a:r>
            <a:r>
              <a:rPr lang="zh-CN" altLang="en-US" sz="1600" dirty="0">
                <a:solidFill>
                  <a:srgbClr val="4D4D4D"/>
                </a:solidFill>
                <a:latin typeface="-apple-system"/>
                <a:ea typeface="宋体" panose="02010600030101010101" pitchFamily="2" charset="-122"/>
              </a:rPr>
              <a:t>、</a:t>
            </a:r>
            <a:r>
              <a:rPr lang="en-US" altLang="zh-CN" sz="1600" dirty="0">
                <a:solidFill>
                  <a:srgbClr val="4D4D4D"/>
                </a:solidFill>
                <a:latin typeface="-apple-system"/>
                <a:ea typeface="宋体" panose="02010600030101010101" pitchFamily="2" charset="-122"/>
              </a:rPr>
              <a:t>MTWI 2018</a:t>
            </a:r>
            <a:r>
              <a:rPr lang="zh-CN" altLang="en-US" sz="1600" dirty="0">
                <a:solidFill>
                  <a:srgbClr val="4D4D4D"/>
                </a:solidFill>
                <a:latin typeface="-apple-system"/>
                <a:ea typeface="宋体" panose="02010600030101010101" pitchFamily="2" charset="-122"/>
              </a:rPr>
              <a:t>和</a:t>
            </a:r>
            <a:r>
              <a:rPr lang="en-US" altLang="zh-CN" sz="1600" dirty="0">
                <a:solidFill>
                  <a:srgbClr val="4D4D4D"/>
                </a:solidFill>
                <a:latin typeface="-apple-system"/>
                <a:ea typeface="宋体" panose="02010600030101010101" pitchFamily="2" charset="-122"/>
              </a:rPr>
              <a:t>CCPD 2019</a:t>
            </a:r>
            <a:r>
              <a:rPr lang="zh-CN" altLang="en-US" sz="1600" dirty="0">
                <a:solidFill>
                  <a:srgbClr val="4D4D4D"/>
                </a:solidFill>
                <a:latin typeface="-apple-system"/>
                <a:ea typeface="宋体" panose="02010600030101010101" pitchFamily="2" charset="-122"/>
              </a:rPr>
              <a:t>。</a:t>
            </a:r>
            <a:endParaRPr lang="en-US" altLang="zh-CN" sz="1600" dirty="0">
              <a:solidFill>
                <a:srgbClr val="4D4D4D"/>
              </a:solidFill>
              <a:latin typeface="-apple-system"/>
              <a:ea typeface="宋体" panose="02010600030101010101" pitchFamily="2" charset="-122"/>
            </a:endParaRPr>
          </a:p>
        </p:txBody>
      </p:sp>
      <p:sp>
        <p:nvSpPr>
          <p:cNvPr id="16" name="文本框 15">
            <a:extLst>
              <a:ext uri="{FF2B5EF4-FFF2-40B4-BE49-F238E27FC236}">
                <a16:creationId xmlns:a16="http://schemas.microsoft.com/office/drawing/2014/main" id="{24149CC0-1601-65E6-008E-D39A360C75B2}"/>
              </a:ext>
            </a:extLst>
          </p:cNvPr>
          <p:cNvSpPr txBox="1"/>
          <p:nvPr/>
        </p:nvSpPr>
        <p:spPr>
          <a:xfrm>
            <a:off x="3022998" y="1954188"/>
            <a:ext cx="1529334" cy="460382"/>
          </a:xfrm>
          <a:prstGeom prst="rect">
            <a:avLst/>
          </a:prstGeom>
          <a:noFill/>
        </p:spPr>
        <p:txBody>
          <a:bodyPr wrap="square">
            <a:spAutoFit/>
          </a:bodyPr>
          <a:lstStyle/>
          <a:p>
            <a:pPr algn="just">
              <a:lnSpc>
                <a:spcPct val="150000"/>
              </a:lnSpc>
            </a:pPr>
            <a:r>
              <a:rPr lang="zh-CN" altLang="en-US" sz="1800" b="1" i="0" dirty="0">
                <a:solidFill>
                  <a:srgbClr val="4D4D4D"/>
                </a:solidFill>
                <a:effectLst/>
                <a:latin typeface="黑体" panose="02010609060101010101" pitchFamily="49" charset="-122"/>
                <a:ea typeface="黑体" panose="02010609060101010101" pitchFamily="49" charset="-122"/>
              </a:rPr>
              <a:t>数据集</a:t>
            </a:r>
            <a:endParaRPr lang="en-US" altLang="zh-CN" sz="1800" dirty="0">
              <a:solidFill>
                <a:srgbClr val="4D4D4D"/>
              </a:solidFill>
              <a:latin typeface="-apple-system"/>
            </a:endParaRPr>
          </a:p>
        </p:txBody>
      </p:sp>
    </p:spTree>
    <p:extLst>
      <p:ext uri="{BB962C8B-B14F-4D97-AF65-F5344CB8AC3E}">
        <p14:creationId xmlns:p14="http://schemas.microsoft.com/office/powerpoint/2010/main" val="252988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193"/>
                                        </p:tgtEl>
                                        <p:attrNameLst>
                                          <p:attrName>style.visibility</p:attrName>
                                        </p:attrNameLst>
                                      </p:cBhvr>
                                      <p:to>
                                        <p:strVal val="visible"/>
                                      </p:to>
                                    </p:set>
                                    <p:animEffect transition="in" filter="fade">
                                      <p:cBhvr>
                                        <p:cTn id="7" dur="500"/>
                                        <p:tgtEl>
                                          <p:spTgt spid="81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矩形: 圆角 200">
            <a:extLst>
              <a:ext uri="{FF2B5EF4-FFF2-40B4-BE49-F238E27FC236}">
                <a16:creationId xmlns:a16="http://schemas.microsoft.com/office/drawing/2014/main" id="{8207FB4F-42D6-4ADF-925B-46650C145F88}"/>
              </a:ext>
            </a:extLst>
          </p:cNvPr>
          <p:cNvSpPr/>
          <p:nvPr/>
        </p:nvSpPr>
        <p:spPr>
          <a:xfrm>
            <a:off x="2689011" y="1536920"/>
            <a:ext cx="8619456" cy="5106948"/>
          </a:xfrm>
          <a:prstGeom prst="roundRect">
            <a:avLst>
              <a:gd name="adj" fmla="val 10297"/>
            </a:avLst>
          </a:prstGeom>
          <a:solidFill>
            <a:schemeClr val="bg1"/>
          </a:solidFill>
          <a:ln>
            <a:noFill/>
          </a:ln>
          <a:effectLst>
            <a:outerShdw blurRad="2794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02" name="任意多边形: 形状 201">
            <a:extLst>
              <a:ext uri="{FF2B5EF4-FFF2-40B4-BE49-F238E27FC236}">
                <a16:creationId xmlns:a16="http://schemas.microsoft.com/office/drawing/2014/main" id="{3ECFBA52-98D1-45A7-8FFE-5258B358C05A}"/>
              </a:ext>
            </a:extLst>
          </p:cNvPr>
          <p:cNvSpPr/>
          <p:nvPr/>
        </p:nvSpPr>
        <p:spPr>
          <a:xfrm>
            <a:off x="2389778" y="1331684"/>
            <a:ext cx="833708" cy="623796"/>
          </a:xfrm>
          <a:custGeom>
            <a:avLst/>
            <a:gdLst/>
            <a:ahLst/>
            <a:cxnLst/>
            <a:rect l="l" t="t" r="r" b="b"/>
            <a:pathLst>
              <a:path w="95778" h="71663">
                <a:moveTo>
                  <a:pt x="82098" y="5"/>
                </a:moveTo>
                <a:cubicBezTo>
                  <a:pt x="84614" y="48"/>
                  <a:pt x="87286" y="396"/>
                  <a:pt x="90116" y="1050"/>
                </a:cubicBezTo>
                <a:lnTo>
                  <a:pt x="90116" y="8817"/>
                </a:lnTo>
                <a:cubicBezTo>
                  <a:pt x="78257" y="13440"/>
                  <a:pt x="71979" y="21792"/>
                  <a:pt x="71280" y="33873"/>
                </a:cubicBezTo>
                <a:cubicBezTo>
                  <a:pt x="84139" y="29288"/>
                  <a:pt x="92305" y="35340"/>
                  <a:pt x="95778" y="52027"/>
                </a:cubicBezTo>
                <a:cubicBezTo>
                  <a:pt x="94826" y="65118"/>
                  <a:pt x="87973" y="71663"/>
                  <a:pt x="75219" y="71663"/>
                </a:cubicBezTo>
                <a:cubicBezTo>
                  <a:pt x="59956" y="70752"/>
                  <a:pt x="52325" y="61506"/>
                  <a:pt x="52325" y="43926"/>
                </a:cubicBezTo>
                <a:cubicBezTo>
                  <a:pt x="54564" y="14342"/>
                  <a:pt x="64489" y="-298"/>
                  <a:pt x="82098" y="5"/>
                </a:cubicBezTo>
                <a:close/>
                <a:moveTo>
                  <a:pt x="29473" y="5"/>
                </a:moveTo>
                <a:cubicBezTo>
                  <a:pt x="31987" y="48"/>
                  <a:pt x="34659" y="396"/>
                  <a:pt x="37490" y="1050"/>
                </a:cubicBezTo>
                <a:lnTo>
                  <a:pt x="37490" y="8817"/>
                </a:lnTo>
                <a:cubicBezTo>
                  <a:pt x="25647" y="13434"/>
                  <a:pt x="19469" y="21786"/>
                  <a:pt x="18954" y="33873"/>
                </a:cubicBezTo>
                <a:cubicBezTo>
                  <a:pt x="31588" y="29288"/>
                  <a:pt x="39755" y="35324"/>
                  <a:pt x="43458" y="51980"/>
                </a:cubicBezTo>
                <a:cubicBezTo>
                  <a:pt x="42502" y="65102"/>
                  <a:pt x="35547" y="71663"/>
                  <a:pt x="22593" y="71663"/>
                </a:cubicBezTo>
                <a:cubicBezTo>
                  <a:pt x="7531" y="70752"/>
                  <a:pt x="0" y="61506"/>
                  <a:pt x="0" y="43926"/>
                </a:cubicBezTo>
                <a:cubicBezTo>
                  <a:pt x="2053" y="14342"/>
                  <a:pt x="11877" y="-298"/>
                  <a:pt x="29473" y="5"/>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04" name="矩形 203">
            <a:extLst>
              <a:ext uri="{FF2B5EF4-FFF2-40B4-BE49-F238E27FC236}">
                <a16:creationId xmlns:a16="http://schemas.microsoft.com/office/drawing/2014/main" id="{950D3992-308D-4D84-87A2-AA3D677475DE}"/>
              </a:ext>
            </a:extLst>
          </p:cNvPr>
          <p:cNvSpPr/>
          <p:nvPr/>
        </p:nvSpPr>
        <p:spPr>
          <a:xfrm>
            <a:off x="6455582" y="6643868"/>
            <a:ext cx="1086314" cy="75979"/>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 name="矩形 4">
            <a:extLst>
              <a:ext uri="{FF2B5EF4-FFF2-40B4-BE49-F238E27FC236}">
                <a16:creationId xmlns:a16="http://schemas.microsoft.com/office/drawing/2014/main" id="{BBE369BB-5AF5-44B1-AE80-442F51A69791}"/>
              </a:ext>
            </a:extLst>
          </p:cNvPr>
          <p:cNvSpPr/>
          <p:nvPr/>
        </p:nvSpPr>
        <p:spPr>
          <a:xfrm>
            <a:off x="0" y="0"/>
            <a:ext cx="1825599"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6B828676-DBB1-4BC7-956B-5EF4992A480F}"/>
              </a:ext>
            </a:extLst>
          </p:cNvPr>
          <p:cNvSpPr txBox="1"/>
          <p:nvPr/>
        </p:nvSpPr>
        <p:spPr>
          <a:xfrm>
            <a:off x="203606" y="3956594"/>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结果展示</a:t>
            </a:r>
          </a:p>
        </p:txBody>
      </p:sp>
      <p:sp>
        <p:nvSpPr>
          <p:cNvPr id="8" name="文本框 7">
            <a:extLst>
              <a:ext uri="{FF2B5EF4-FFF2-40B4-BE49-F238E27FC236}">
                <a16:creationId xmlns:a16="http://schemas.microsoft.com/office/drawing/2014/main" id="{8181A063-ACE9-4110-8599-0323676C9269}"/>
              </a:ext>
            </a:extLst>
          </p:cNvPr>
          <p:cNvSpPr txBox="1"/>
          <p:nvPr/>
        </p:nvSpPr>
        <p:spPr>
          <a:xfrm>
            <a:off x="203606" y="4547049"/>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致谢</a:t>
            </a:r>
          </a:p>
        </p:txBody>
      </p:sp>
      <p:sp>
        <p:nvSpPr>
          <p:cNvPr id="9" name="矩形: 圆角 8">
            <a:extLst>
              <a:ext uri="{FF2B5EF4-FFF2-40B4-BE49-F238E27FC236}">
                <a16:creationId xmlns:a16="http://schemas.microsoft.com/office/drawing/2014/main" id="{C26732A7-ECDD-467D-BE91-1BB1B55CFD44}"/>
              </a:ext>
            </a:extLst>
          </p:cNvPr>
          <p:cNvSpPr/>
          <p:nvPr/>
        </p:nvSpPr>
        <p:spPr>
          <a:xfrm>
            <a:off x="-335280" y="3277033"/>
            <a:ext cx="2430780" cy="615507"/>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D21011B1-8DCA-4423-98E0-416EDE998304}"/>
              </a:ext>
            </a:extLst>
          </p:cNvPr>
          <p:cNvSpPr txBox="1"/>
          <p:nvPr/>
        </p:nvSpPr>
        <p:spPr>
          <a:xfrm>
            <a:off x="203606" y="3330098"/>
            <a:ext cx="1686154" cy="461665"/>
          </a:xfrm>
          <a:prstGeom prst="rect">
            <a:avLst/>
          </a:prstGeom>
          <a:noFill/>
        </p:spPr>
        <p:txBody>
          <a:bodyPr wrap="square" rtlCol="0">
            <a:spAutoFit/>
          </a:bodyPr>
          <a:lstStyle/>
          <a:p>
            <a:r>
              <a:rPr lang="zh-CN" altLang="en-US" sz="2400" b="1" dirty="0">
                <a:solidFill>
                  <a:schemeClr val="accent4">
                    <a:lumMod val="75000"/>
                  </a:schemeClr>
                </a:solidFill>
                <a:latin typeface="微软雅黑" panose="020B0503020204020204" pitchFamily="34" charset="-122"/>
                <a:ea typeface="微软雅黑" panose="020B0503020204020204" pitchFamily="34" charset="-122"/>
              </a:rPr>
              <a:t>算法介绍</a:t>
            </a:r>
          </a:p>
        </p:txBody>
      </p:sp>
      <p:sp>
        <p:nvSpPr>
          <p:cNvPr id="11" name="弧形 10">
            <a:extLst>
              <a:ext uri="{FF2B5EF4-FFF2-40B4-BE49-F238E27FC236}">
                <a16:creationId xmlns:a16="http://schemas.microsoft.com/office/drawing/2014/main" id="{052D096A-31E1-4611-B70D-DA77B9AAD775}"/>
              </a:ext>
            </a:extLst>
          </p:cNvPr>
          <p:cNvSpPr/>
          <p:nvPr/>
        </p:nvSpPr>
        <p:spPr>
          <a:xfrm rot="2700000">
            <a:off x="1467034" y="3386874"/>
            <a:ext cx="395824" cy="395824"/>
          </a:xfrm>
          <a:prstGeom prst="arc">
            <a:avLst/>
          </a:prstGeom>
          <a:ln w="50800" cap="rnd">
            <a:solidFill>
              <a:schemeClr val="accent4">
                <a:lumMod val="75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E5BAFD8E-3BB0-4141-B5DF-45E9EF768E02}"/>
              </a:ext>
            </a:extLst>
          </p:cNvPr>
          <p:cNvSpPr txBox="1"/>
          <p:nvPr/>
        </p:nvSpPr>
        <p:spPr>
          <a:xfrm>
            <a:off x="2287062" y="473744"/>
            <a:ext cx="9347391" cy="523220"/>
          </a:xfrm>
          <a:prstGeom prst="rect">
            <a:avLst/>
          </a:prstGeom>
          <a:noFill/>
        </p:spPr>
        <p:txBody>
          <a:bodyPr wrap="square" rtlCol="0">
            <a:spAutoFit/>
          </a:bodyPr>
          <a:lstStyle/>
          <a:p>
            <a:r>
              <a:rPr lang="en-US" altLang="zh-CN" sz="2800" b="1" dirty="0">
                <a:solidFill>
                  <a:schemeClr val="accent4">
                    <a:lumMod val="75000"/>
                  </a:schemeClr>
                </a:solidFill>
                <a:latin typeface="微软雅黑" panose="020B0503020204020204" pitchFamily="34" charset="-122"/>
                <a:ea typeface="微软雅黑" panose="020B0503020204020204" pitchFamily="34" charset="-122"/>
              </a:rPr>
              <a:t>3.1</a:t>
            </a:r>
            <a:r>
              <a:rPr lang="zh-CN" altLang="en-US" sz="2800" b="1" dirty="0">
                <a:solidFill>
                  <a:schemeClr val="accent4">
                    <a:lumMod val="75000"/>
                  </a:schemeClr>
                </a:solidFill>
                <a:latin typeface="微软雅黑" panose="020B0503020204020204" pitchFamily="34" charset="-122"/>
                <a:ea typeface="微软雅黑" panose="020B0503020204020204" pitchFamily="34" charset="-122"/>
              </a:rPr>
              <a:t>数据库的设计</a:t>
            </a:r>
            <a:r>
              <a:rPr lang="en-US" altLang="zh-CN" sz="2800" b="1" dirty="0">
                <a:solidFill>
                  <a:schemeClr val="accent4">
                    <a:lumMod val="75000"/>
                  </a:schemeClr>
                </a:solidFill>
                <a:latin typeface="微软雅黑" panose="020B0503020204020204" pitchFamily="34" charset="-122"/>
                <a:ea typeface="微软雅黑" panose="020B0503020204020204" pitchFamily="34" charset="-122"/>
              </a:rPr>
              <a:t>————</a:t>
            </a:r>
            <a:r>
              <a:rPr lang="zh-CN" altLang="en-US" sz="2800" b="1" dirty="0">
                <a:solidFill>
                  <a:schemeClr val="accent4">
                    <a:lumMod val="75000"/>
                  </a:schemeClr>
                </a:solidFill>
                <a:latin typeface="微软雅黑" panose="020B0503020204020204" pitchFamily="34" charset="-122"/>
                <a:ea typeface="微软雅黑" panose="020B0503020204020204" pitchFamily="34" charset="-122"/>
              </a:rPr>
              <a:t>功能图</a:t>
            </a:r>
          </a:p>
        </p:txBody>
      </p:sp>
      <p:sp>
        <p:nvSpPr>
          <p:cNvPr id="193" name="文本框 192">
            <a:extLst>
              <a:ext uri="{FF2B5EF4-FFF2-40B4-BE49-F238E27FC236}">
                <a16:creationId xmlns:a16="http://schemas.microsoft.com/office/drawing/2014/main" id="{A5B436E8-D297-40B6-B4EE-F1A2A9CE1123}"/>
              </a:ext>
            </a:extLst>
          </p:cNvPr>
          <p:cNvSpPr txBox="1"/>
          <p:nvPr/>
        </p:nvSpPr>
        <p:spPr>
          <a:xfrm>
            <a:off x="203606" y="2185231"/>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背景</a:t>
            </a:r>
          </a:p>
        </p:txBody>
      </p:sp>
      <p:sp>
        <p:nvSpPr>
          <p:cNvPr id="196" name="文本框 195">
            <a:extLst>
              <a:ext uri="{FF2B5EF4-FFF2-40B4-BE49-F238E27FC236}">
                <a16:creationId xmlns:a16="http://schemas.microsoft.com/office/drawing/2014/main" id="{F215616A-E1E5-4C1F-9A14-8E07BB23FF7C}"/>
              </a:ext>
            </a:extLst>
          </p:cNvPr>
          <p:cNvSpPr txBox="1"/>
          <p:nvPr/>
        </p:nvSpPr>
        <p:spPr>
          <a:xfrm>
            <a:off x="203605" y="2775686"/>
            <a:ext cx="1621993"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准备工作</a:t>
            </a:r>
          </a:p>
        </p:txBody>
      </p:sp>
      <p:pic>
        <p:nvPicPr>
          <p:cNvPr id="16" name="图片 15">
            <a:extLst>
              <a:ext uri="{FF2B5EF4-FFF2-40B4-BE49-F238E27FC236}">
                <a16:creationId xmlns:a16="http://schemas.microsoft.com/office/drawing/2014/main" id="{A0B1E3A1-1EC4-AEA4-E02B-4B26AD79867D}"/>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27892" y="1536920"/>
            <a:ext cx="7773910" cy="5246597"/>
          </a:xfrm>
          <a:prstGeom prst="rect">
            <a:avLst/>
          </a:prstGeom>
          <a:noFill/>
          <a:ln>
            <a:noFill/>
          </a:ln>
        </p:spPr>
      </p:pic>
    </p:spTree>
    <p:extLst>
      <p:ext uri="{BB962C8B-B14F-4D97-AF65-F5344CB8AC3E}">
        <p14:creationId xmlns:p14="http://schemas.microsoft.com/office/powerpoint/2010/main" val="2706516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矩形: 圆角 200">
            <a:extLst>
              <a:ext uri="{FF2B5EF4-FFF2-40B4-BE49-F238E27FC236}">
                <a16:creationId xmlns:a16="http://schemas.microsoft.com/office/drawing/2014/main" id="{8207FB4F-42D6-4ADF-925B-46650C145F88}"/>
              </a:ext>
            </a:extLst>
          </p:cNvPr>
          <p:cNvSpPr/>
          <p:nvPr/>
        </p:nvSpPr>
        <p:spPr>
          <a:xfrm>
            <a:off x="2689011" y="1536921"/>
            <a:ext cx="8619456" cy="3784158"/>
          </a:xfrm>
          <a:prstGeom prst="roundRect">
            <a:avLst>
              <a:gd name="adj" fmla="val 10297"/>
            </a:avLst>
          </a:prstGeom>
          <a:solidFill>
            <a:schemeClr val="bg1"/>
          </a:solidFill>
          <a:ln>
            <a:noFill/>
          </a:ln>
          <a:effectLst>
            <a:outerShdw blurRad="2794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02" name="任意多边形: 形状 201">
            <a:extLst>
              <a:ext uri="{FF2B5EF4-FFF2-40B4-BE49-F238E27FC236}">
                <a16:creationId xmlns:a16="http://schemas.microsoft.com/office/drawing/2014/main" id="{3ECFBA52-98D1-45A7-8FFE-5258B358C05A}"/>
              </a:ext>
            </a:extLst>
          </p:cNvPr>
          <p:cNvSpPr/>
          <p:nvPr/>
        </p:nvSpPr>
        <p:spPr>
          <a:xfrm>
            <a:off x="2389778" y="1331684"/>
            <a:ext cx="833708" cy="623796"/>
          </a:xfrm>
          <a:custGeom>
            <a:avLst/>
            <a:gdLst/>
            <a:ahLst/>
            <a:cxnLst/>
            <a:rect l="l" t="t" r="r" b="b"/>
            <a:pathLst>
              <a:path w="95778" h="71663">
                <a:moveTo>
                  <a:pt x="82098" y="5"/>
                </a:moveTo>
                <a:cubicBezTo>
                  <a:pt x="84614" y="48"/>
                  <a:pt x="87286" y="396"/>
                  <a:pt x="90116" y="1050"/>
                </a:cubicBezTo>
                <a:lnTo>
                  <a:pt x="90116" y="8817"/>
                </a:lnTo>
                <a:cubicBezTo>
                  <a:pt x="78257" y="13440"/>
                  <a:pt x="71979" y="21792"/>
                  <a:pt x="71280" y="33873"/>
                </a:cubicBezTo>
                <a:cubicBezTo>
                  <a:pt x="84139" y="29288"/>
                  <a:pt x="92305" y="35340"/>
                  <a:pt x="95778" y="52027"/>
                </a:cubicBezTo>
                <a:cubicBezTo>
                  <a:pt x="94826" y="65118"/>
                  <a:pt x="87973" y="71663"/>
                  <a:pt x="75219" y="71663"/>
                </a:cubicBezTo>
                <a:cubicBezTo>
                  <a:pt x="59956" y="70752"/>
                  <a:pt x="52325" y="61506"/>
                  <a:pt x="52325" y="43926"/>
                </a:cubicBezTo>
                <a:cubicBezTo>
                  <a:pt x="54564" y="14342"/>
                  <a:pt x="64489" y="-298"/>
                  <a:pt x="82098" y="5"/>
                </a:cubicBezTo>
                <a:close/>
                <a:moveTo>
                  <a:pt x="29473" y="5"/>
                </a:moveTo>
                <a:cubicBezTo>
                  <a:pt x="31987" y="48"/>
                  <a:pt x="34659" y="396"/>
                  <a:pt x="37490" y="1050"/>
                </a:cubicBezTo>
                <a:lnTo>
                  <a:pt x="37490" y="8817"/>
                </a:lnTo>
                <a:cubicBezTo>
                  <a:pt x="25647" y="13434"/>
                  <a:pt x="19469" y="21786"/>
                  <a:pt x="18954" y="33873"/>
                </a:cubicBezTo>
                <a:cubicBezTo>
                  <a:pt x="31588" y="29288"/>
                  <a:pt x="39755" y="35324"/>
                  <a:pt x="43458" y="51980"/>
                </a:cubicBezTo>
                <a:cubicBezTo>
                  <a:pt x="42502" y="65102"/>
                  <a:pt x="35547" y="71663"/>
                  <a:pt x="22593" y="71663"/>
                </a:cubicBezTo>
                <a:cubicBezTo>
                  <a:pt x="7531" y="70752"/>
                  <a:pt x="0" y="61506"/>
                  <a:pt x="0" y="43926"/>
                </a:cubicBezTo>
                <a:cubicBezTo>
                  <a:pt x="2053" y="14342"/>
                  <a:pt x="11877" y="-298"/>
                  <a:pt x="29473" y="5"/>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04" name="矩形 203">
            <a:extLst>
              <a:ext uri="{FF2B5EF4-FFF2-40B4-BE49-F238E27FC236}">
                <a16:creationId xmlns:a16="http://schemas.microsoft.com/office/drawing/2014/main" id="{950D3992-308D-4D84-87A2-AA3D677475DE}"/>
              </a:ext>
            </a:extLst>
          </p:cNvPr>
          <p:cNvSpPr/>
          <p:nvPr/>
        </p:nvSpPr>
        <p:spPr>
          <a:xfrm>
            <a:off x="6455581" y="5245100"/>
            <a:ext cx="1086314" cy="75979"/>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 name="矩形 4">
            <a:extLst>
              <a:ext uri="{FF2B5EF4-FFF2-40B4-BE49-F238E27FC236}">
                <a16:creationId xmlns:a16="http://schemas.microsoft.com/office/drawing/2014/main" id="{BBE369BB-5AF5-44B1-AE80-442F51A69791}"/>
              </a:ext>
            </a:extLst>
          </p:cNvPr>
          <p:cNvSpPr/>
          <p:nvPr/>
        </p:nvSpPr>
        <p:spPr>
          <a:xfrm>
            <a:off x="0" y="0"/>
            <a:ext cx="1825599"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6B828676-DBB1-4BC7-956B-5EF4992A480F}"/>
              </a:ext>
            </a:extLst>
          </p:cNvPr>
          <p:cNvSpPr txBox="1"/>
          <p:nvPr/>
        </p:nvSpPr>
        <p:spPr>
          <a:xfrm>
            <a:off x="203606" y="3956594"/>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结果展示</a:t>
            </a:r>
          </a:p>
        </p:txBody>
      </p:sp>
      <p:sp>
        <p:nvSpPr>
          <p:cNvPr id="8" name="文本框 7">
            <a:extLst>
              <a:ext uri="{FF2B5EF4-FFF2-40B4-BE49-F238E27FC236}">
                <a16:creationId xmlns:a16="http://schemas.microsoft.com/office/drawing/2014/main" id="{8181A063-ACE9-4110-8599-0323676C9269}"/>
              </a:ext>
            </a:extLst>
          </p:cNvPr>
          <p:cNvSpPr txBox="1"/>
          <p:nvPr/>
        </p:nvSpPr>
        <p:spPr>
          <a:xfrm>
            <a:off x="203606" y="4547049"/>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致谢</a:t>
            </a:r>
          </a:p>
        </p:txBody>
      </p:sp>
      <p:sp>
        <p:nvSpPr>
          <p:cNvPr id="9" name="矩形: 圆角 8">
            <a:extLst>
              <a:ext uri="{FF2B5EF4-FFF2-40B4-BE49-F238E27FC236}">
                <a16:creationId xmlns:a16="http://schemas.microsoft.com/office/drawing/2014/main" id="{C26732A7-ECDD-467D-BE91-1BB1B55CFD44}"/>
              </a:ext>
            </a:extLst>
          </p:cNvPr>
          <p:cNvSpPr/>
          <p:nvPr/>
        </p:nvSpPr>
        <p:spPr>
          <a:xfrm>
            <a:off x="-335280" y="3277033"/>
            <a:ext cx="2430780" cy="615507"/>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D21011B1-8DCA-4423-98E0-416EDE998304}"/>
              </a:ext>
            </a:extLst>
          </p:cNvPr>
          <p:cNvSpPr txBox="1"/>
          <p:nvPr/>
        </p:nvSpPr>
        <p:spPr>
          <a:xfrm>
            <a:off x="203606" y="3330098"/>
            <a:ext cx="1686154" cy="461665"/>
          </a:xfrm>
          <a:prstGeom prst="rect">
            <a:avLst/>
          </a:prstGeom>
          <a:noFill/>
        </p:spPr>
        <p:txBody>
          <a:bodyPr wrap="square" rtlCol="0">
            <a:spAutoFit/>
          </a:bodyPr>
          <a:lstStyle/>
          <a:p>
            <a:r>
              <a:rPr lang="zh-CN" altLang="en-US" sz="2400" b="1" dirty="0">
                <a:solidFill>
                  <a:schemeClr val="accent4">
                    <a:lumMod val="75000"/>
                  </a:schemeClr>
                </a:solidFill>
                <a:latin typeface="微软雅黑" panose="020B0503020204020204" pitchFamily="34" charset="-122"/>
                <a:ea typeface="微软雅黑" panose="020B0503020204020204" pitchFamily="34" charset="-122"/>
              </a:rPr>
              <a:t>算法介绍</a:t>
            </a:r>
          </a:p>
        </p:txBody>
      </p:sp>
      <p:sp>
        <p:nvSpPr>
          <p:cNvPr id="11" name="弧形 10">
            <a:extLst>
              <a:ext uri="{FF2B5EF4-FFF2-40B4-BE49-F238E27FC236}">
                <a16:creationId xmlns:a16="http://schemas.microsoft.com/office/drawing/2014/main" id="{052D096A-31E1-4611-B70D-DA77B9AAD775}"/>
              </a:ext>
            </a:extLst>
          </p:cNvPr>
          <p:cNvSpPr/>
          <p:nvPr/>
        </p:nvSpPr>
        <p:spPr>
          <a:xfrm rot="2700000">
            <a:off x="1467034" y="3386874"/>
            <a:ext cx="395824" cy="395824"/>
          </a:xfrm>
          <a:prstGeom prst="arc">
            <a:avLst/>
          </a:prstGeom>
          <a:ln w="50800" cap="rnd">
            <a:solidFill>
              <a:schemeClr val="accent4">
                <a:lumMod val="75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E5BAFD8E-3BB0-4141-B5DF-45E9EF768E02}"/>
              </a:ext>
            </a:extLst>
          </p:cNvPr>
          <p:cNvSpPr txBox="1"/>
          <p:nvPr/>
        </p:nvSpPr>
        <p:spPr>
          <a:xfrm>
            <a:off x="2287062" y="473744"/>
            <a:ext cx="9347391" cy="523220"/>
          </a:xfrm>
          <a:prstGeom prst="rect">
            <a:avLst/>
          </a:prstGeom>
          <a:noFill/>
        </p:spPr>
        <p:txBody>
          <a:bodyPr wrap="square" rtlCol="0">
            <a:spAutoFit/>
          </a:bodyPr>
          <a:lstStyle/>
          <a:p>
            <a:r>
              <a:rPr lang="en-US" altLang="zh-CN" sz="2800" b="1" dirty="0">
                <a:solidFill>
                  <a:schemeClr val="accent4">
                    <a:lumMod val="75000"/>
                  </a:schemeClr>
                </a:solidFill>
                <a:latin typeface="微软雅黑" panose="020B0503020204020204" pitchFamily="34" charset="-122"/>
                <a:ea typeface="微软雅黑" panose="020B0503020204020204" pitchFamily="34" charset="-122"/>
              </a:rPr>
              <a:t>3.2 </a:t>
            </a:r>
            <a:r>
              <a:rPr lang="zh-CN" altLang="en-US" sz="2800" b="1" dirty="0">
                <a:solidFill>
                  <a:schemeClr val="accent4">
                    <a:lumMod val="75000"/>
                  </a:schemeClr>
                </a:solidFill>
                <a:latin typeface="微软雅黑" panose="020B0503020204020204" pitchFamily="34" charset="-122"/>
                <a:ea typeface="微软雅黑" panose="020B0503020204020204" pitchFamily="34" charset="-122"/>
              </a:rPr>
              <a:t>数据库的设计</a:t>
            </a:r>
          </a:p>
        </p:txBody>
      </p:sp>
      <p:sp>
        <p:nvSpPr>
          <p:cNvPr id="193" name="文本框 192">
            <a:extLst>
              <a:ext uri="{FF2B5EF4-FFF2-40B4-BE49-F238E27FC236}">
                <a16:creationId xmlns:a16="http://schemas.microsoft.com/office/drawing/2014/main" id="{A5B436E8-D297-40B6-B4EE-F1A2A9CE1123}"/>
              </a:ext>
            </a:extLst>
          </p:cNvPr>
          <p:cNvSpPr txBox="1"/>
          <p:nvPr/>
        </p:nvSpPr>
        <p:spPr>
          <a:xfrm>
            <a:off x="203606" y="2185231"/>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背景</a:t>
            </a:r>
          </a:p>
        </p:txBody>
      </p:sp>
      <p:sp>
        <p:nvSpPr>
          <p:cNvPr id="196" name="文本框 195">
            <a:extLst>
              <a:ext uri="{FF2B5EF4-FFF2-40B4-BE49-F238E27FC236}">
                <a16:creationId xmlns:a16="http://schemas.microsoft.com/office/drawing/2014/main" id="{F215616A-E1E5-4C1F-9A14-8E07BB23FF7C}"/>
              </a:ext>
            </a:extLst>
          </p:cNvPr>
          <p:cNvSpPr txBox="1"/>
          <p:nvPr/>
        </p:nvSpPr>
        <p:spPr>
          <a:xfrm>
            <a:off x="203605" y="2775686"/>
            <a:ext cx="1621993"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准备工作</a:t>
            </a:r>
          </a:p>
        </p:txBody>
      </p:sp>
      <p:sp>
        <p:nvSpPr>
          <p:cNvPr id="8193" name="文本框 8192">
            <a:extLst>
              <a:ext uri="{FF2B5EF4-FFF2-40B4-BE49-F238E27FC236}">
                <a16:creationId xmlns:a16="http://schemas.microsoft.com/office/drawing/2014/main" id="{801BC510-5DD3-49D2-B487-33040D209469}"/>
              </a:ext>
            </a:extLst>
          </p:cNvPr>
          <p:cNvSpPr txBox="1"/>
          <p:nvPr/>
        </p:nvSpPr>
        <p:spPr>
          <a:xfrm>
            <a:off x="3177421" y="1741679"/>
            <a:ext cx="7642634" cy="3374642"/>
          </a:xfrm>
          <a:prstGeom prst="rect">
            <a:avLst/>
          </a:prstGeom>
          <a:noFill/>
        </p:spPr>
        <p:txBody>
          <a:bodyPr wrap="square" rtlCol="0">
            <a:spAutoFit/>
          </a:bodyPr>
          <a:lstStyle/>
          <a:p>
            <a:pPr algn="just">
              <a:lnSpc>
                <a:spcPct val="150000"/>
              </a:lnSpc>
            </a:pPr>
            <a:r>
              <a:rPr lang="zh-CN" altLang="en-US" sz="1600" b="1" i="0" dirty="0">
                <a:solidFill>
                  <a:srgbClr val="4D4D4D"/>
                </a:solidFill>
                <a:effectLst/>
                <a:latin typeface="黑体" panose="02010609060101010101" pitchFamily="49" charset="-122"/>
                <a:ea typeface="黑体" panose="02010609060101010101" pitchFamily="49" charset="-122"/>
              </a:rPr>
              <a:t>设计思路</a:t>
            </a:r>
            <a:r>
              <a:rPr lang="zh-CN" altLang="en-US" sz="1600" dirty="0">
                <a:solidFill>
                  <a:srgbClr val="4D4D4D"/>
                </a:solidFill>
                <a:latin typeface="-apple-system"/>
              </a:rPr>
              <a:t>       </a:t>
            </a:r>
            <a:endParaRPr lang="en-US" altLang="zh-CN" sz="1600" dirty="0">
              <a:solidFill>
                <a:srgbClr val="4D4D4D"/>
              </a:solidFill>
              <a:latin typeface="-apple-system"/>
            </a:endParaRPr>
          </a:p>
          <a:p>
            <a:pPr algn="just">
              <a:lnSpc>
                <a:spcPct val="150000"/>
              </a:lnSpc>
            </a:pPr>
            <a:r>
              <a:rPr lang="zh-CN" altLang="en-US" sz="1600" dirty="0">
                <a:solidFill>
                  <a:srgbClr val="4D4D4D"/>
                </a:solidFill>
                <a:latin typeface="-apple-system"/>
              </a:rPr>
              <a:t>        数据库部分使用</a:t>
            </a:r>
            <a:r>
              <a:rPr lang="en-US" altLang="zh-CN" sz="1600" dirty="0" err="1">
                <a:solidFill>
                  <a:srgbClr val="4D4D4D"/>
                </a:solidFill>
                <a:latin typeface="-apple-system"/>
              </a:rPr>
              <a:t>Mysql</a:t>
            </a:r>
            <a:r>
              <a:rPr lang="zh-CN" altLang="en-US" sz="1600" dirty="0">
                <a:solidFill>
                  <a:srgbClr val="4D4D4D"/>
                </a:solidFill>
                <a:latin typeface="-apple-system"/>
              </a:rPr>
              <a:t>数据库进行设计实现。通过获取</a:t>
            </a:r>
            <a:r>
              <a:rPr lang="en-US" altLang="zh-CN" sz="1600" dirty="0" err="1">
                <a:solidFill>
                  <a:srgbClr val="4D4D4D"/>
                </a:solidFill>
                <a:latin typeface="-apple-system"/>
              </a:rPr>
              <a:t>PaddleOCR</a:t>
            </a:r>
            <a:r>
              <a:rPr lang="zh-CN" altLang="en-US" sz="1600" dirty="0">
                <a:solidFill>
                  <a:srgbClr val="4D4D4D"/>
                </a:solidFill>
                <a:latin typeface="-apple-system"/>
              </a:rPr>
              <a:t>车牌文字识别模块传递的数据，比对数据库内容，进行相关数据库操作。数据库检索当前车牌号信息，若数据库内无相同的车牌</a:t>
            </a:r>
            <a:r>
              <a:rPr lang="en-US" altLang="zh-CN" sz="1600" dirty="0">
                <a:solidFill>
                  <a:srgbClr val="4D4D4D"/>
                </a:solidFill>
                <a:latin typeface="-apple-system"/>
              </a:rPr>
              <a:t>id</a:t>
            </a:r>
            <a:r>
              <a:rPr lang="zh-CN" altLang="en-US" sz="1600" dirty="0">
                <a:solidFill>
                  <a:srgbClr val="4D4D4D"/>
                </a:solidFill>
                <a:latin typeface="-apple-system"/>
              </a:rPr>
              <a:t>，则将当前识别到的车牌号作为初次录入处理，初始化所有数据</a:t>
            </a:r>
            <a:r>
              <a:rPr lang="en-US" altLang="zh-CN" sz="1600" dirty="0">
                <a:solidFill>
                  <a:srgbClr val="4D4D4D"/>
                </a:solidFill>
                <a:latin typeface="-apple-system"/>
              </a:rPr>
              <a:t>——</a:t>
            </a:r>
            <a:r>
              <a:rPr lang="zh-CN" altLang="en-US" sz="1600" dirty="0">
                <a:solidFill>
                  <a:srgbClr val="4D4D4D"/>
                </a:solidFill>
                <a:latin typeface="-apple-system"/>
              </a:rPr>
              <a:t>总次数初始化为</a:t>
            </a:r>
            <a:r>
              <a:rPr lang="en-US" altLang="zh-CN" sz="1600" dirty="0">
                <a:solidFill>
                  <a:srgbClr val="4D4D4D"/>
                </a:solidFill>
                <a:latin typeface="-apple-system"/>
              </a:rPr>
              <a:t>1</a:t>
            </a:r>
            <a:r>
              <a:rPr lang="zh-CN" altLang="en-US" sz="1600" dirty="0">
                <a:solidFill>
                  <a:srgbClr val="4D4D4D"/>
                </a:solidFill>
                <a:latin typeface="-apple-system"/>
              </a:rPr>
              <a:t>，在场状态置</a:t>
            </a:r>
            <a:r>
              <a:rPr lang="en-US" altLang="zh-CN" sz="1600" dirty="0">
                <a:solidFill>
                  <a:srgbClr val="4D4D4D"/>
                </a:solidFill>
                <a:latin typeface="-apple-system"/>
              </a:rPr>
              <a:t>1</a:t>
            </a:r>
            <a:r>
              <a:rPr lang="zh-CN" altLang="en-US" sz="1600" dirty="0">
                <a:solidFill>
                  <a:srgbClr val="4D4D4D"/>
                </a:solidFill>
                <a:latin typeface="-apple-system"/>
              </a:rPr>
              <a:t>（</a:t>
            </a:r>
            <a:r>
              <a:rPr lang="en-US" altLang="zh-CN" sz="1600" dirty="0">
                <a:solidFill>
                  <a:srgbClr val="4D4D4D"/>
                </a:solidFill>
                <a:latin typeface="-apple-system"/>
              </a:rPr>
              <a:t>1</a:t>
            </a:r>
            <a:r>
              <a:rPr lang="zh-CN" altLang="en-US" sz="1600" dirty="0">
                <a:solidFill>
                  <a:srgbClr val="4D4D4D"/>
                </a:solidFill>
                <a:latin typeface="-apple-system"/>
              </a:rPr>
              <a:t>表示在场，</a:t>
            </a:r>
            <a:r>
              <a:rPr lang="en-US" altLang="zh-CN" sz="1600" dirty="0">
                <a:solidFill>
                  <a:srgbClr val="4D4D4D"/>
                </a:solidFill>
                <a:latin typeface="-apple-system"/>
              </a:rPr>
              <a:t>0</a:t>
            </a:r>
            <a:r>
              <a:rPr lang="zh-CN" altLang="en-US" sz="1600" dirty="0">
                <a:solidFill>
                  <a:srgbClr val="4D4D4D"/>
                </a:solidFill>
                <a:latin typeface="-apple-system"/>
              </a:rPr>
              <a:t>表示离开），并记录时间。若数据库内存在对应的车牌</a:t>
            </a:r>
            <a:r>
              <a:rPr lang="en-US" altLang="zh-CN" sz="1600" dirty="0">
                <a:solidFill>
                  <a:srgbClr val="4D4D4D"/>
                </a:solidFill>
                <a:latin typeface="-apple-system"/>
              </a:rPr>
              <a:t>id</a:t>
            </a:r>
            <a:r>
              <a:rPr lang="zh-CN" altLang="en-US" sz="1600" dirty="0">
                <a:solidFill>
                  <a:srgbClr val="4D4D4D"/>
                </a:solidFill>
                <a:latin typeface="-apple-system"/>
              </a:rPr>
              <a:t>，则对对应数据进行更新处理，将在场状态置反，若进商场总次数为偶数，则将该车牌进商场总次数加</a:t>
            </a:r>
            <a:r>
              <a:rPr lang="en-US" altLang="zh-CN" sz="1600" dirty="0">
                <a:solidFill>
                  <a:srgbClr val="4D4D4D"/>
                </a:solidFill>
                <a:latin typeface="-apple-system"/>
              </a:rPr>
              <a:t>1</a:t>
            </a:r>
            <a:r>
              <a:rPr lang="zh-CN" altLang="en-US" sz="1600" dirty="0">
                <a:solidFill>
                  <a:srgbClr val="4D4D4D"/>
                </a:solidFill>
                <a:latin typeface="-apple-system"/>
              </a:rPr>
              <a:t>，否则总计数不变。根据当前商场总次数更新</a:t>
            </a:r>
            <a:r>
              <a:rPr lang="en-US" altLang="zh-CN" sz="1600" dirty="0">
                <a:solidFill>
                  <a:srgbClr val="4D4D4D"/>
                </a:solidFill>
                <a:latin typeface="-apple-system"/>
              </a:rPr>
              <a:t>VIP</a:t>
            </a:r>
            <a:r>
              <a:rPr lang="zh-CN" altLang="en-US" sz="1600" dirty="0">
                <a:solidFill>
                  <a:srgbClr val="4D4D4D"/>
                </a:solidFill>
                <a:latin typeface="-apple-system"/>
              </a:rPr>
              <a:t>等级，一共五级，具体阈值可由商家自行更改。最后记录当前时间。功能图如图</a:t>
            </a:r>
            <a:r>
              <a:rPr lang="en-US" altLang="zh-CN" sz="1600" dirty="0">
                <a:solidFill>
                  <a:srgbClr val="4D4D4D"/>
                </a:solidFill>
                <a:latin typeface="-apple-system"/>
              </a:rPr>
              <a:t>3.2</a:t>
            </a:r>
            <a:r>
              <a:rPr lang="zh-CN" altLang="en-US" sz="1600" dirty="0">
                <a:solidFill>
                  <a:srgbClr val="4D4D4D"/>
                </a:solidFill>
                <a:latin typeface="-apple-system"/>
              </a:rPr>
              <a:t>所示。</a:t>
            </a:r>
            <a:endParaRPr lang="zh-CN" altLang="en-US" sz="160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9350251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 name="矩形: 圆角 301">
            <a:extLst>
              <a:ext uri="{FF2B5EF4-FFF2-40B4-BE49-F238E27FC236}">
                <a16:creationId xmlns:a16="http://schemas.microsoft.com/office/drawing/2014/main" id="{16AF377A-E9D5-450E-9FA0-272BA7DAF6BB}"/>
              </a:ext>
            </a:extLst>
          </p:cNvPr>
          <p:cNvSpPr/>
          <p:nvPr/>
        </p:nvSpPr>
        <p:spPr>
          <a:xfrm>
            <a:off x="2689011" y="1536920"/>
            <a:ext cx="8619456" cy="4741959"/>
          </a:xfrm>
          <a:prstGeom prst="roundRect">
            <a:avLst>
              <a:gd name="adj" fmla="val 10297"/>
            </a:avLst>
          </a:prstGeom>
          <a:solidFill>
            <a:schemeClr val="bg1"/>
          </a:solidFill>
          <a:ln>
            <a:noFill/>
          </a:ln>
          <a:effectLst>
            <a:outerShdw blurRad="2794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303" name="任意多边形: 形状 302">
            <a:extLst>
              <a:ext uri="{FF2B5EF4-FFF2-40B4-BE49-F238E27FC236}">
                <a16:creationId xmlns:a16="http://schemas.microsoft.com/office/drawing/2014/main" id="{22BCB6E7-CA5D-4782-B0D8-33D49EA44081}"/>
              </a:ext>
            </a:extLst>
          </p:cNvPr>
          <p:cNvSpPr/>
          <p:nvPr/>
        </p:nvSpPr>
        <p:spPr>
          <a:xfrm>
            <a:off x="2389778" y="1331684"/>
            <a:ext cx="833708" cy="623796"/>
          </a:xfrm>
          <a:custGeom>
            <a:avLst/>
            <a:gdLst/>
            <a:ahLst/>
            <a:cxnLst/>
            <a:rect l="l" t="t" r="r" b="b"/>
            <a:pathLst>
              <a:path w="95778" h="71663">
                <a:moveTo>
                  <a:pt x="82098" y="5"/>
                </a:moveTo>
                <a:cubicBezTo>
                  <a:pt x="84614" y="48"/>
                  <a:pt x="87286" y="396"/>
                  <a:pt x="90116" y="1050"/>
                </a:cubicBezTo>
                <a:lnTo>
                  <a:pt x="90116" y="8817"/>
                </a:lnTo>
                <a:cubicBezTo>
                  <a:pt x="78257" y="13440"/>
                  <a:pt x="71979" y="21792"/>
                  <a:pt x="71280" y="33873"/>
                </a:cubicBezTo>
                <a:cubicBezTo>
                  <a:pt x="84139" y="29288"/>
                  <a:pt x="92305" y="35340"/>
                  <a:pt x="95778" y="52027"/>
                </a:cubicBezTo>
                <a:cubicBezTo>
                  <a:pt x="94826" y="65118"/>
                  <a:pt x="87973" y="71663"/>
                  <a:pt x="75219" y="71663"/>
                </a:cubicBezTo>
                <a:cubicBezTo>
                  <a:pt x="59956" y="70752"/>
                  <a:pt x="52325" y="61506"/>
                  <a:pt x="52325" y="43926"/>
                </a:cubicBezTo>
                <a:cubicBezTo>
                  <a:pt x="54564" y="14342"/>
                  <a:pt x="64489" y="-298"/>
                  <a:pt x="82098" y="5"/>
                </a:cubicBezTo>
                <a:close/>
                <a:moveTo>
                  <a:pt x="29473" y="5"/>
                </a:moveTo>
                <a:cubicBezTo>
                  <a:pt x="31987" y="48"/>
                  <a:pt x="34659" y="396"/>
                  <a:pt x="37490" y="1050"/>
                </a:cubicBezTo>
                <a:lnTo>
                  <a:pt x="37490" y="8817"/>
                </a:lnTo>
                <a:cubicBezTo>
                  <a:pt x="25647" y="13434"/>
                  <a:pt x="19469" y="21786"/>
                  <a:pt x="18954" y="33873"/>
                </a:cubicBezTo>
                <a:cubicBezTo>
                  <a:pt x="31588" y="29288"/>
                  <a:pt x="39755" y="35324"/>
                  <a:pt x="43458" y="51980"/>
                </a:cubicBezTo>
                <a:cubicBezTo>
                  <a:pt x="42502" y="65102"/>
                  <a:pt x="35547" y="71663"/>
                  <a:pt x="22593" y="71663"/>
                </a:cubicBezTo>
                <a:cubicBezTo>
                  <a:pt x="7531" y="70752"/>
                  <a:pt x="0" y="61506"/>
                  <a:pt x="0" y="43926"/>
                </a:cubicBezTo>
                <a:cubicBezTo>
                  <a:pt x="2053" y="14342"/>
                  <a:pt x="11877" y="-298"/>
                  <a:pt x="29473" y="5"/>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305" name="矩形 304">
            <a:extLst>
              <a:ext uri="{FF2B5EF4-FFF2-40B4-BE49-F238E27FC236}">
                <a16:creationId xmlns:a16="http://schemas.microsoft.com/office/drawing/2014/main" id="{80E8CAB4-E218-4082-AE3F-113FA7B55909}"/>
              </a:ext>
            </a:extLst>
          </p:cNvPr>
          <p:cNvSpPr/>
          <p:nvPr/>
        </p:nvSpPr>
        <p:spPr>
          <a:xfrm>
            <a:off x="6455582" y="6202900"/>
            <a:ext cx="1086314" cy="75979"/>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4" name="矩形 3">
            <a:extLst>
              <a:ext uri="{FF2B5EF4-FFF2-40B4-BE49-F238E27FC236}">
                <a16:creationId xmlns:a16="http://schemas.microsoft.com/office/drawing/2014/main" id="{69E699D7-C617-43FD-A23F-C7957D523E19}"/>
              </a:ext>
            </a:extLst>
          </p:cNvPr>
          <p:cNvSpPr/>
          <p:nvPr/>
        </p:nvSpPr>
        <p:spPr>
          <a:xfrm>
            <a:off x="0" y="0"/>
            <a:ext cx="1825599"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A6CC9176-3C1B-4107-9CE3-D801E82B5919}"/>
              </a:ext>
            </a:extLst>
          </p:cNvPr>
          <p:cNvSpPr txBox="1"/>
          <p:nvPr/>
        </p:nvSpPr>
        <p:spPr>
          <a:xfrm>
            <a:off x="203606" y="4547049"/>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致谢</a:t>
            </a:r>
          </a:p>
        </p:txBody>
      </p:sp>
      <p:sp>
        <p:nvSpPr>
          <p:cNvPr id="10" name="文本框 9">
            <a:extLst>
              <a:ext uri="{FF2B5EF4-FFF2-40B4-BE49-F238E27FC236}">
                <a16:creationId xmlns:a16="http://schemas.microsoft.com/office/drawing/2014/main" id="{0136E451-DD5F-4067-9E01-DCE018A7C96C}"/>
              </a:ext>
            </a:extLst>
          </p:cNvPr>
          <p:cNvSpPr txBox="1"/>
          <p:nvPr/>
        </p:nvSpPr>
        <p:spPr>
          <a:xfrm>
            <a:off x="2287062" y="473744"/>
            <a:ext cx="9347391" cy="523220"/>
          </a:xfrm>
          <a:prstGeom prst="rect">
            <a:avLst/>
          </a:prstGeom>
          <a:noFill/>
        </p:spPr>
        <p:txBody>
          <a:bodyPr wrap="square" rtlCol="0">
            <a:spAutoFit/>
          </a:bodyPr>
          <a:lstStyle/>
          <a:p>
            <a:r>
              <a:rPr lang="en-US" altLang="zh-CN" sz="2800" b="1" dirty="0">
                <a:solidFill>
                  <a:schemeClr val="accent4">
                    <a:lumMod val="75000"/>
                  </a:schemeClr>
                </a:solidFill>
                <a:latin typeface="微软雅黑" panose="020B0503020204020204" pitchFamily="34" charset="-122"/>
                <a:ea typeface="微软雅黑" panose="020B0503020204020204" pitchFamily="34" charset="-122"/>
              </a:rPr>
              <a:t>4. </a:t>
            </a:r>
            <a:r>
              <a:rPr lang="zh-CN" altLang="en-US" sz="2800" b="1" dirty="0">
                <a:solidFill>
                  <a:schemeClr val="accent4">
                    <a:lumMod val="75000"/>
                  </a:schemeClr>
                </a:solidFill>
                <a:latin typeface="微软雅黑" panose="020B0503020204020204" pitchFamily="34" charset="-122"/>
                <a:ea typeface="微软雅黑" panose="020B0503020204020204" pitchFamily="34" charset="-122"/>
              </a:rPr>
              <a:t>结果展示</a:t>
            </a:r>
          </a:p>
        </p:txBody>
      </p:sp>
      <p:sp>
        <p:nvSpPr>
          <p:cNvPr id="191" name="文本框 190">
            <a:extLst>
              <a:ext uri="{FF2B5EF4-FFF2-40B4-BE49-F238E27FC236}">
                <a16:creationId xmlns:a16="http://schemas.microsoft.com/office/drawing/2014/main" id="{EA921850-C42B-4785-A84E-0EF486A35855}"/>
              </a:ext>
            </a:extLst>
          </p:cNvPr>
          <p:cNvSpPr txBox="1"/>
          <p:nvPr/>
        </p:nvSpPr>
        <p:spPr>
          <a:xfrm>
            <a:off x="203606" y="2185231"/>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背景</a:t>
            </a:r>
          </a:p>
        </p:txBody>
      </p:sp>
      <p:sp>
        <p:nvSpPr>
          <p:cNvPr id="192" name="文本框 191">
            <a:extLst>
              <a:ext uri="{FF2B5EF4-FFF2-40B4-BE49-F238E27FC236}">
                <a16:creationId xmlns:a16="http://schemas.microsoft.com/office/drawing/2014/main" id="{17576FE7-5F94-4FB0-8AF3-B89D3B180D1C}"/>
              </a:ext>
            </a:extLst>
          </p:cNvPr>
          <p:cNvSpPr txBox="1"/>
          <p:nvPr/>
        </p:nvSpPr>
        <p:spPr>
          <a:xfrm>
            <a:off x="203606" y="2775686"/>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研究问题 </a:t>
            </a:r>
          </a:p>
        </p:txBody>
      </p:sp>
      <p:sp>
        <p:nvSpPr>
          <p:cNvPr id="193" name="文本框 192">
            <a:extLst>
              <a:ext uri="{FF2B5EF4-FFF2-40B4-BE49-F238E27FC236}">
                <a16:creationId xmlns:a16="http://schemas.microsoft.com/office/drawing/2014/main" id="{74F38812-8D59-4795-914B-21B5DB3370D8}"/>
              </a:ext>
            </a:extLst>
          </p:cNvPr>
          <p:cNvSpPr txBox="1"/>
          <p:nvPr/>
        </p:nvSpPr>
        <p:spPr>
          <a:xfrm>
            <a:off x="203606" y="3366140"/>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研究问题 </a:t>
            </a:r>
          </a:p>
        </p:txBody>
      </p:sp>
      <p:sp>
        <p:nvSpPr>
          <p:cNvPr id="194" name="矩形: 圆角 193">
            <a:extLst>
              <a:ext uri="{FF2B5EF4-FFF2-40B4-BE49-F238E27FC236}">
                <a16:creationId xmlns:a16="http://schemas.microsoft.com/office/drawing/2014/main" id="{CC49D337-424C-44DE-8ACF-C0E581C87FF4}"/>
              </a:ext>
            </a:extLst>
          </p:cNvPr>
          <p:cNvSpPr/>
          <p:nvPr/>
        </p:nvSpPr>
        <p:spPr>
          <a:xfrm>
            <a:off x="-335280" y="3899187"/>
            <a:ext cx="2430780" cy="615507"/>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4">
                  <a:lumMod val="75000"/>
                </a:schemeClr>
              </a:solidFill>
              <a:latin typeface="微软雅黑" panose="020B0503020204020204" pitchFamily="34" charset="-122"/>
              <a:ea typeface="微软雅黑" panose="020B0503020204020204" pitchFamily="34" charset="-122"/>
            </a:endParaRPr>
          </a:p>
        </p:txBody>
      </p:sp>
      <p:sp>
        <p:nvSpPr>
          <p:cNvPr id="195" name="文本框 194">
            <a:extLst>
              <a:ext uri="{FF2B5EF4-FFF2-40B4-BE49-F238E27FC236}">
                <a16:creationId xmlns:a16="http://schemas.microsoft.com/office/drawing/2014/main" id="{9E58C4B7-12D1-424C-A3B3-9748C0B8D579}"/>
              </a:ext>
            </a:extLst>
          </p:cNvPr>
          <p:cNvSpPr txBox="1"/>
          <p:nvPr/>
        </p:nvSpPr>
        <p:spPr>
          <a:xfrm>
            <a:off x="203606" y="3952252"/>
            <a:ext cx="1686154" cy="461665"/>
          </a:xfrm>
          <a:prstGeom prst="rect">
            <a:avLst/>
          </a:prstGeom>
          <a:noFill/>
        </p:spPr>
        <p:txBody>
          <a:bodyPr wrap="square" rtlCol="0">
            <a:spAutoFit/>
          </a:bodyPr>
          <a:lstStyle/>
          <a:p>
            <a:r>
              <a:rPr lang="zh-CN" altLang="en-US" sz="2400" b="1" dirty="0">
                <a:solidFill>
                  <a:schemeClr val="accent4">
                    <a:lumMod val="75000"/>
                  </a:schemeClr>
                </a:solidFill>
                <a:latin typeface="微软雅黑" panose="020B0503020204020204" pitchFamily="34" charset="-122"/>
                <a:ea typeface="微软雅黑" panose="020B0503020204020204" pitchFamily="34" charset="-122"/>
              </a:rPr>
              <a:t>结果展示</a:t>
            </a:r>
          </a:p>
        </p:txBody>
      </p:sp>
      <p:sp>
        <p:nvSpPr>
          <p:cNvPr id="196" name="弧形 195">
            <a:extLst>
              <a:ext uri="{FF2B5EF4-FFF2-40B4-BE49-F238E27FC236}">
                <a16:creationId xmlns:a16="http://schemas.microsoft.com/office/drawing/2014/main" id="{8841B58E-E909-4FDE-A5E2-AC451947618A}"/>
              </a:ext>
            </a:extLst>
          </p:cNvPr>
          <p:cNvSpPr/>
          <p:nvPr/>
        </p:nvSpPr>
        <p:spPr>
          <a:xfrm rot="2700000">
            <a:off x="1467034" y="4009028"/>
            <a:ext cx="395824" cy="395824"/>
          </a:xfrm>
          <a:prstGeom prst="arc">
            <a:avLst/>
          </a:prstGeom>
          <a:ln w="50800" cap="rnd">
            <a:solidFill>
              <a:schemeClr val="accent4">
                <a:lumMod val="75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EC74FE1B-950E-E355-3D22-1EE5087D4C75}"/>
              </a:ext>
            </a:extLst>
          </p:cNvPr>
          <p:cNvSpPr txBox="1"/>
          <p:nvPr/>
        </p:nvSpPr>
        <p:spPr>
          <a:xfrm>
            <a:off x="2840683" y="946683"/>
            <a:ext cx="8240147" cy="403957"/>
          </a:xfrm>
          <a:prstGeom prst="rect">
            <a:avLst/>
          </a:prstGeom>
          <a:noFill/>
        </p:spPr>
        <p:txBody>
          <a:bodyPr wrap="square" rtlCol="0">
            <a:spAutoFit/>
          </a:bodyPr>
          <a:lstStyle/>
          <a:p>
            <a:pPr algn="just">
              <a:lnSpc>
                <a:spcPct val="150000"/>
              </a:lnSpc>
            </a:pPr>
            <a:r>
              <a:rPr lang="zh-CN" altLang="en-US" sz="1600" b="0" i="0" dirty="0">
                <a:solidFill>
                  <a:srgbClr val="4D4D4D"/>
                </a:solidFill>
                <a:effectLst/>
                <a:latin typeface="宋体" panose="02010600030101010101" pitchFamily="2" charset="-122"/>
                <a:ea typeface="宋体" panose="02010600030101010101" pitchFamily="2" charset="-122"/>
              </a:rPr>
              <a:t>    </a:t>
            </a:r>
            <a:endParaRPr lang="en-US" altLang="zh-CN" dirty="0">
              <a:latin typeface="宋体" panose="02010600030101010101" pitchFamily="2" charset="-122"/>
              <a:ea typeface="宋体" panose="02010600030101010101" pitchFamily="2" charset="-122"/>
            </a:endParaRPr>
          </a:p>
        </p:txBody>
      </p:sp>
      <p:pic>
        <p:nvPicPr>
          <p:cNvPr id="19" name="图片 18">
            <a:extLst>
              <a:ext uri="{FF2B5EF4-FFF2-40B4-BE49-F238E27FC236}">
                <a16:creationId xmlns:a16="http://schemas.microsoft.com/office/drawing/2014/main" id="{B223D121-8D06-8DED-2BD0-08EA9ECD569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865944" y="2194538"/>
            <a:ext cx="6316027" cy="3822082"/>
          </a:xfrm>
          <a:prstGeom prst="rect">
            <a:avLst/>
          </a:prstGeom>
          <a:ln>
            <a:noFill/>
          </a:ln>
          <a:effectLst>
            <a:outerShdw blurRad="292100" dist="139700" dir="2700000" algn="tl" rotWithShape="0">
              <a:srgbClr val="333333">
                <a:alpha val="65000"/>
              </a:srgbClr>
            </a:outerShdw>
          </a:effectLst>
        </p:spPr>
      </p:pic>
      <p:sp>
        <p:nvSpPr>
          <p:cNvPr id="21" name="文本框 20">
            <a:extLst>
              <a:ext uri="{FF2B5EF4-FFF2-40B4-BE49-F238E27FC236}">
                <a16:creationId xmlns:a16="http://schemas.microsoft.com/office/drawing/2014/main" id="{FFE82FB3-8758-92FB-7BAD-84C5E8F669EE}"/>
              </a:ext>
            </a:extLst>
          </p:cNvPr>
          <p:cNvSpPr txBox="1"/>
          <p:nvPr/>
        </p:nvSpPr>
        <p:spPr>
          <a:xfrm>
            <a:off x="5780501" y="1705930"/>
            <a:ext cx="6522334" cy="369332"/>
          </a:xfrm>
          <a:prstGeom prst="rect">
            <a:avLst/>
          </a:prstGeom>
          <a:noFill/>
        </p:spPr>
        <p:txBody>
          <a:bodyPr wrap="square">
            <a:spAutoFit/>
          </a:bodyPr>
          <a:lstStyle/>
          <a:p>
            <a:r>
              <a:rPr lang="zh-CN" altLang="zh-CN" sz="1600" b="1" kern="100" dirty="0">
                <a:effectLst/>
                <a:latin typeface="黑体" panose="02010609060101010101" pitchFamily="49" charset="-122"/>
                <a:ea typeface="黑体" panose="02010609060101010101" pitchFamily="49" charset="-122"/>
                <a:cs typeface="宋体" panose="02010600030101010101" pitchFamily="2" charset="-122"/>
              </a:rPr>
              <a:t> </a:t>
            </a:r>
            <a:r>
              <a:rPr lang="zh-CN" altLang="en-US" b="1" kern="100" dirty="0">
                <a:effectLst/>
                <a:latin typeface="黑体" panose="02010609060101010101" pitchFamily="49" charset="-122"/>
                <a:ea typeface="黑体" panose="02010609060101010101" pitchFamily="49" charset="-122"/>
                <a:cs typeface="宋体" panose="02010600030101010101" pitchFamily="2" charset="-122"/>
              </a:rPr>
              <a:t>进行一次识别测试</a:t>
            </a:r>
            <a:endParaRPr lang="zh-CN" altLang="en-US" b="1" dirty="0">
              <a:latin typeface="黑体" panose="02010609060101010101" pitchFamily="49" charset="-122"/>
              <a:ea typeface="黑体" panose="02010609060101010101" pitchFamily="49"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 name="矩形: 圆角 301">
            <a:extLst>
              <a:ext uri="{FF2B5EF4-FFF2-40B4-BE49-F238E27FC236}">
                <a16:creationId xmlns:a16="http://schemas.microsoft.com/office/drawing/2014/main" id="{16AF377A-E9D5-450E-9FA0-272BA7DAF6BB}"/>
              </a:ext>
            </a:extLst>
          </p:cNvPr>
          <p:cNvSpPr/>
          <p:nvPr/>
        </p:nvSpPr>
        <p:spPr>
          <a:xfrm>
            <a:off x="2758790" y="1469903"/>
            <a:ext cx="8619456" cy="4741959"/>
          </a:xfrm>
          <a:prstGeom prst="roundRect">
            <a:avLst>
              <a:gd name="adj" fmla="val 10297"/>
            </a:avLst>
          </a:prstGeom>
          <a:solidFill>
            <a:schemeClr val="bg1"/>
          </a:solidFill>
          <a:ln>
            <a:noFill/>
          </a:ln>
          <a:effectLst>
            <a:outerShdw blurRad="2794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303" name="任意多边形: 形状 302">
            <a:extLst>
              <a:ext uri="{FF2B5EF4-FFF2-40B4-BE49-F238E27FC236}">
                <a16:creationId xmlns:a16="http://schemas.microsoft.com/office/drawing/2014/main" id="{22BCB6E7-CA5D-4782-B0D8-33D49EA44081}"/>
              </a:ext>
            </a:extLst>
          </p:cNvPr>
          <p:cNvSpPr/>
          <p:nvPr/>
        </p:nvSpPr>
        <p:spPr>
          <a:xfrm>
            <a:off x="2389778" y="1331684"/>
            <a:ext cx="833708" cy="623796"/>
          </a:xfrm>
          <a:custGeom>
            <a:avLst/>
            <a:gdLst/>
            <a:ahLst/>
            <a:cxnLst/>
            <a:rect l="l" t="t" r="r" b="b"/>
            <a:pathLst>
              <a:path w="95778" h="71663">
                <a:moveTo>
                  <a:pt x="82098" y="5"/>
                </a:moveTo>
                <a:cubicBezTo>
                  <a:pt x="84614" y="48"/>
                  <a:pt x="87286" y="396"/>
                  <a:pt x="90116" y="1050"/>
                </a:cubicBezTo>
                <a:lnTo>
                  <a:pt x="90116" y="8817"/>
                </a:lnTo>
                <a:cubicBezTo>
                  <a:pt x="78257" y="13440"/>
                  <a:pt x="71979" y="21792"/>
                  <a:pt x="71280" y="33873"/>
                </a:cubicBezTo>
                <a:cubicBezTo>
                  <a:pt x="84139" y="29288"/>
                  <a:pt x="92305" y="35340"/>
                  <a:pt x="95778" y="52027"/>
                </a:cubicBezTo>
                <a:cubicBezTo>
                  <a:pt x="94826" y="65118"/>
                  <a:pt x="87973" y="71663"/>
                  <a:pt x="75219" y="71663"/>
                </a:cubicBezTo>
                <a:cubicBezTo>
                  <a:pt x="59956" y="70752"/>
                  <a:pt x="52325" y="61506"/>
                  <a:pt x="52325" y="43926"/>
                </a:cubicBezTo>
                <a:cubicBezTo>
                  <a:pt x="54564" y="14342"/>
                  <a:pt x="64489" y="-298"/>
                  <a:pt x="82098" y="5"/>
                </a:cubicBezTo>
                <a:close/>
                <a:moveTo>
                  <a:pt x="29473" y="5"/>
                </a:moveTo>
                <a:cubicBezTo>
                  <a:pt x="31987" y="48"/>
                  <a:pt x="34659" y="396"/>
                  <a:pt x="37490" y="1050"/>
                </a:cubicBezTo>
                <a:lnTo>
                  <a:pt x="37490" y="8817"/>
                </a:lnTo>
                <a:cubicBezTo>
                  <a:pt x="25647" y="13434"/>
                  <a:pt x="19469" y="21786"/>
                  <a:pt x="18954" y="33873"/>
                </a:cubicBezTo>
                <a:cubicBezTo>
                  <a:pt x="31588" y="29288"/>
                  <a:pt x="39755" y="35324"/>
                  <a:pt x="43458" y="51980"/>
                </a:cubicBezTo>
                <a:cubicBezTo>
                  <a:pt x="42502" y="65102"/>
                  <a:pt x="35547" y="71663"/>
                  <a:pt x="22593" y="71663"/>
                </a:cubicBezTo>
                <a:cubicBezTo>
                  <a:pt x="7531" y="70752"/>
                  <a:pt x="0" y="61506"/>
                  <a:pt x="0" y="43926"/>
                </a:cubicBezTo>
                <a:cubicBezTo>
                  <a:pt x="2053" y="14342"/>
                  <a:pt x="11877" y="-298"/>
                  <a:pt x="29473" y="5"/>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305" name="矩形 304">
            <a:extLst>
              <a:ext uri="{FF2B5EF4-FFF2-40B4-BE49-F238E27FC236}">
                <a16:creationId xmlns:a16="http://schemas.microsoft.com/office/drawing/2014/main" id="{80E8CAB4-E218-4082-AE3F-113FA7B55909}"/>
              </a:ext>
            </a:extLst>
          </p:cNvPr>
          <p:cNvSpPr/>
          <p:nvPr/>
        </p:nvSpPr>
        <p:spPr>
          <a:xfrm>
            <a:off x="6455582" y="6202900"/>
            <a:ext cx="1086314" cy="75979"/>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4" name="矩形 3">
            <a:extLst>
              <a:ext uri="{FF2B5EF4-FFF2-40B4-BE49-F238E27FC236}">
                <a16:creationId xmlns:a16="http://schemas.microsoft.com/office/drawing/2014/main" id="{69E699D7-C617-43FD-A23F-C7957D523E19}"/>
              </a:ext>
            </a:extLst>
          </p:cNvPr>
          <p:cNvSpPr/>
          <p:nvPr/>
        </p:nvSpPr>
        <p:spPr>
          <a:xfrm>
            <a:off x="0" y="0"/>
            <a:ext cx="1825599"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A6CC9176-3C1B-4107-9CE3-D801E82B5919}"/>
              </a:ext>
            </a:extLst>
          </p:cNvPr>
          <p:cNvSpPr txBox="1"/>
          <p:nvPr/>
        </p:nvSpPr>
        <p:spPr>
          <a:xfrm>
            <a:off x="203606" y="4547049"/>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致谢</a:t>
            </a:r>
          </a:p>
        </p:txBody>
      </p:sp>
      <p:sp>
        <p:nvSpPr>
          <p:cNvPr id="10" name="文本框 9">
            <a:extLst>
              <a:ext uri="{FF2B5EF4-FFF2-40B4-BE49-F238E27FC236}">
                <a16:creationId xmlns:a16="http://schemas.microsoft.com/office/drawing/2014/main" id="{0136E451-DD5F-4067-9E01-DCE018A7C96C}"/>
              </a:ext>
            </a:extLst>
          </p:cNvPr>
          <p:cNvSpPr txBox="1"/>
          <p:nvPr/>
        </p:nvSpPr>
        <p:spPr>
          <a:xfrm>
            <a:off x="2287062" y="473744"/>
            <a:ext cx="9347391" cy="523220"/>
          </a:xfrm>
          <a:prstGeom prst="rect">
            <a:avLst/>
          </a:prstGeom>
          <a:noFill/>
        </p:spPr>
        <p:txBody>
          <a:bodyPr wrap="square" rtlCol="0">
            <a:spAutoFit/>
          </a:bodyPr>
          <a:lstStyle/>
          <a:p>
            <a:r>
              <a:rPr lang="en-US" altLang="zh-CN" sz="2800" b="1" dirty="0">
                <a:solidFill>
                  <a:schemeClr val="accent4">
                    <a:lumMod val="75000"/>
                  </a:schemeClr>
                </a:solidFill>
                <a:latin typeface="微软雅黑" panose="020B0503020204020204" pitchFamily="34" charset="-122"/>
                <a:ea typeface="微软雅黑" panose="020B0503020204020204" pitchFamily="34" charset="-122"/>
              </a:rPr>
              <a:t>4. </a:t>
            </a:r>
            <a:r>
              <a:rPr lang="zh-CN" altLang="en-US" sz="2800" b="1" dirty="0">
                <a:solidFill>
                  <a:schemeClr val="accent4">
                    <a:lumMod val="75000"/>
                  </a:schemeClr>
                </a:solidFill>
                <a:latin typeface="微软雅黑" panose="020B0503020204020204" pitchFamily="34" charset="-122"/>
                <a:ea typeface="微软雅黑" panose="020B0503020204020204" pitchFamily="34" charset="-122"/>
              </a:rPr>
              <a:t>结果展示</a:t>
            </a:r>
          </a:p>
        </p:txBody>
      </p:sp>
      <p:sp>
        <p:nvSpPr>
          <p:cNvPr id="191" name="文本框 190">
            <a:extLst>
              <a:ext uri="{FF2B5EF4-FFF2-40B4-BE49-F238E27FC236}">
                <a16:creationId xmlns:a16="http://schemas.microsoft.com/office/drawing/2014/main" id="{EA921850-C42B-4785-A84E-0EF486A35855}"/>
              </a:ext>
            </a:extLst>
          </p:cNvPr>
          <p:cNvSpPr txBox="1"/>
          <p:nvPr/>
        </p:nvSpPr>
        <p:spPr>
          <a:xfrm>
            <a:off x="203606" y="2185231"/>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背景</a:t>
            </a:r>
          </a:p>
        </p:txBody>
      </p:sp>
      <p:sp>
        <p:nvSpPr>
          <p:cNvPr id="192" name="文本框 191">
            <a:extLst>
              <a:ext uri="{FF2B5EF4-FFF2-40B4-BE49-F238E27FC236}">
                <a16:creationId xmlns:a16="http://schemas.microsoft.com/office/drawing/2014/main" id="{17576FE7-5F94-4FB0-8AF3-B89D3B180D1C}"/>
              </a:ext>
            </a:extLst>
          </p:cNvPr>
          <p:cNvSpPr txBox="1"/>
          <p:nvPr/>
        </p:nvSpPr>
        <p:spPr>
          <a:xfrm>
            <a:off x="203606" y="2775686"/>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研究问题 </a:t>
            </a:r>
          </a:p>
        </p:txBody>
      </p:sp>
      <p:sp>
        <p:nvSpPr>
          <p:cNvPr id="193" name="文本框 192">
            <a:extLst>
              <a:ext uri="{FF2B5EF4-FFF2-40B4-BE49-F238E27FC236}">
                <a16:creationId xmlns:a16="http://schemas.microsoft.com/office/drawing/2014/main" id="{74F38812-8D59-4795-914B-21B5DB3370D8}"/>
              </a:ext>
            </a:extLst>
          </p:cNvPr>
          <p:cNvSpPr txBox="1"/>
          <p:nvPr/>
        </p:nvSpPr>
        <p:spPr>
          <a:xfrm>
            <a:off x="203606" y="3366140"/>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研究问题 </a:t>
            </a:r>
          </a:p>
        </p:txBody>
      </p:sp>
      <p:sp>
        <p:nvSpPr>
          <p:cNvPr id="194" name="矩形: 圆角 193">
            <a:extLst>
              <a:ext uri="{FF2B5EF4-FFF2-40B4-BE49-F238E27FC236}">
                <a16:creationId xmlns:a16="http://schemas.microsoft.com/office/drawing/2014/main" id="{CC49D337-424C-44DE-8ACF-C0E581C87FF4}"/>
              </a:ext>
            </a:extLst>
          </p:cNvPr>
          <p:cNvSpPr/>
          <p:nvPr/>
        </p:nvSpPr>
        <p:spPr>
          <a:xfrm>
            <a:off x="-335280" y="3899187"/>
            <a:ext cx="2430780" cy="615507"/>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4">
                  <a:lumMod val="75000"/>
                </a:schemeClr>
              </a:solidFill>
              <a:latin typeface="微软雅黑" panose="020B0503020204020204" pitchFamily="34" charset="-122"/>
              <a:ea typeface="微软雅黑" panose="020B0503020204020204" pitchFamily="34" charset="-122"/>
            </a:endParaRPr>
          </a:p>
        </p:txBody>
      </p:sp>
      <p:sp>
        <p:nvSpPr>
          <p:cNvPr id="195" name="文本框 194">
            <a:extLst>
              <a:ext uri="{FF2B5EF4-FFF2-40B4-BE49-F238E27FC236}">
                <a16:creationId xmlns:a16="http://schemas.microsoft.com/office/drawing/2014/main" id="{9E58C4B7-12D1-424C-A3B3-9748C0B8D579}"/>
              </a:ext>
            </a:extLst>
          </p:cNvPr>
          <p:cNvSpPr txBox="1"/>
          <p:nvPr/>
        </p:nvSpPr>
        <p:spPr>
          <a:xfrm>
            <a:off x="203606" y="3952252"/>
            <a:ext cx="1686154" cy="461665"/>
          </a:xfrm>
          <a:prstGeom prst="rect">
            <a:avLst/>
          </a:prstGeom>
          <a:noFill/>
        </p:spPr>
        <p:txBody>
          <a:bodyPr wrap="square" rtlCol="0">
            <a:spAutoFit/>
          </a:bodyPr>
          <a:lstStyle/>
          <a:p>
            <a:r>
              <a:rPr lang="zh-CN" altLang="en-US" sz="2400" b="1" dirty="0">
                <a:solidFill>
                  <a:schemeClr val="accent4">
                    <a:lumMod val="75000"/>
                  </a:schemeClr>
                </a:solidFill>
                <a:latin typeface="微软雅黑" panose="020B0503020204020204" pitchFamily="34" charset="-122"/>
                <a:ea typeface="微软雅黑" panose="020B0503020204020204" pitchFamily="34" charset="-122"/>
              </a:rPr>
              <a:t>结果展示</a:t>
            </a:r>
          </a:p>
        </p:txBody>
      </p:sp>
      <p:sp>
        <p:nvSpPr>
          <p:cNvPr id="196" name="弧形 195">
            <a:extLst>
              <a:ext uri="{FF2B5EF4-FFF2-40B4-BE49-F238E27FC236}">
                <a16:creationId xmlns:a16="http://schemas.microsoft.com/office/drawing/2014/main" id="{8841B58E-E909-4FDE-A5E2-AC451947618A}"/>
              </a:ext>
            </a:extLst>
          </p:cNvPr>
          <p:cNvSpPr/>
          <p:nvPr/>
        </p:nvSpPr>
        <p:spPr>
          <a:xfrm rot="2700000">
            <a:off x="1467034" y="4009028"/>
            <a:ext cx="395824" cy="395824"/>
          </a:xfrm>
          <a:prstGeom prst="arc">
            <a:avLst/>
          </a:prstGeom>
          <a:ln w="50800" cap="rnd">
            <a:solidFill>
              <a:schemeClr val="accent4">
                <a:lumMod val="75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EC74FE1B-950E-E355-3D22-1EE5087D4C75}"/>
              </a:ext>
            </a:extLst>
          </p:cNvPr>
          <p:cNvSpPr txBox="1"/>
          <p:nvPr/>
        </p:nvSpPr>
        <p:spPr>
          <a:xfrm>
            <a:off x="2840683" y="946683"/>
            <a:ext cx="8240147" cy="403957"/>
          </a:xfrm>
          <a:prstGeom prst="rect">
            <a:avLst/>
          </a:prstGeom>
          <a:noFill/>
        </p:spPr>
        <p:txBody>
          <a:bodyPr wrap="square" rtlCol="0">
            <a:spAutoFit/>
          </a:bodyPr>
          <a:lstStyle/>
          <a:p>
            <a:pPr algn="just">
              <a:lnSpc>
                <a:spcPct val="150000"/>
              </a:lnSpc>
            </a:pPr>
            <a:r>
              <a:rPr lang="zh-CN" altLang="en-US" sz="1600" b="0" i="0" dirty="0">
                <a:solidFill>
                  <a:srgbClr val="4D4D4D"/>
                </a:solidFill>
                <a:effectLst/>
                <a:latin typeface="宋体" panose="02010600030101010101" pitchFamily="2" charset="-122"/>
                <a:ea typeface="宋体" panose="02010600030101010101" pitchFamily="2" charset="-122"/>
              </a:rPr>
              <a:t>    </a:t>
            </a:r>
            <a:endParaRPr lang="en-US" altLang="zh-CN" dirty="0">
              <a:latin typeface="宋体" panose="02010600030101010101" pitchFamily="2" charset="-122"/>
              <a:ea typeface="宋体" panose="02010600030101010101" pitchFamily="2" charset="-122"/>
            </a:endParaRPr>
          </a:p>
        </p:txBody>
      </p:sp>
      <p:sp>
        <p:nvSpPr>
          <p:cNvPr id="21" name="文本框 20">
            <a:extLst>
              <a:ext uri="{FF2B5EF4-FFF2-40B4-BE49-F238E27FC236}">
                <a16:creationId xmlns:a16="http://schemas.microsoft.com/office/drawing/2014/main" id="{FFE82FB3-8758-92FB-7BAD-84C5E8F669EE}"/>
              </a:ext>
            </a:extLst>
          </p:cNvPr>
          <p:cNvSpPr txBox="1"/>
          <p:nvPr/>
        </p:nvSpPr>
        <p:spPr>
          <a:xfrm>
            <a:off x="5519202" y="5124910"/>
            <a:ext cx="6522334" cy="338554"/>
          </a:xfrm>
          <a:prstGeom prst="rect">
            <a:avLst/>
          </a:prstGeom>
          <a:noFill/>
        </p:spPr>
        <p:txBody>
          <a:bodyPr wrap="square">
            <a:spAutoFit/>
          </a:bodyPr>
          <a:lstStyle/>
          <a:p>
            <a:r>
              <a:rPr lang="zh-CN" altLang="zh-CN" sz="1400" b="1" kern="100" dirty="0">
                <a:effectLst/>
                <a:latin typeface="黑体" panose="02010609060101010101" pitchFamily="49" charset="-122"/>
                <a:ea typeface="黑体" panose="02010609060101010101" pitchFamily="49" charset="-122"/>
                <a:cs typeface="宋体" panose="02010600030101010101" pitchFamily="2" charset="-122"/>
              </a:rPr>
              <a:t> </a:t>
            </a:r>
            <a:r>
              <a:rPr lang="zh-CN" altLang="en-US" sz="1600" b="1" kern="100" dirty="0">
                <a:effectLst/>
                <a:latin typeface="黑体" panose="02010609060101010101" pitchFamily="49" charset="-122"/>
                <a:ea typeface="黑体" panose="02010609060101010101" pitchFamily="49" charset="-122"/>
                <a:cs typeface="宋体" panose="02010600030101010101" pitchFamily="2" charset="-122"/>
              </a:rPr>
              <a:t>若取消录入则继续循环检测</a:t>
            </a:r>
            <a:endParaRPr lang="zh-CN" altLang="en-US" sz="1600" b="1" dirty="0">
              <a:latin typeface="黑体" panose="02010609060101010101" pitchFamily="49" charset="-122"/>
              <a:ea typeface="黑体" panose="02010609060101010101" pitchFamily="49" charset="-122"/>
            </a:endParaRPr>
          </a:p>
        </p:txBody>
      </p:sp>
      <p:pic>
        <p:nvPicPr>
          <p:cNvPr id="17" name="图片 16">
            <a:extLst>
              <a:ext uri="{FF2B5EF4-FFF2-40B4-BE49-F238E27FC236}">
                <a16:creationId xmlns:a16="http://schemas.microsoft.com/office/drawing/2014/main" id="{F68D9F7A-44F9-C3BD-DC21-052EBCD10B1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227757" y="3970832"/>
            <a:ext cx="7681522" cy="1091750"/>
          </a:xfrm>
          <a:prstGeom prst="rect">
            <a:avLst/>
          </a:prstGeom>
          <a:ln>
            <a:noFill/>
          </a:ln>
          <a:effectLst>
            <a:outerShdw blurRad="292100" dist="139700" dir="2700000" algn="tl" rotWithShape="0">
              <a:srgbClr val="333333">
                <a:alpha val="65000"/>
              </a:srgbClr>
            </a:outerShdw>
          </a:effectLst>
        </p:spPr>
      </p:pic>
      <p:sp>
        <p:nvSpPr>
          <p:cNvPr id="18" name="文本框 17">
            <a:extLst>
              <a:ext uri="{FF2B5EF4-FFF2-40B4-BE49-F238E27FC236}">
                <a16:creationId xmlns:a16="http://schemas.microsoft.com/office/drawing/2014/main" id="{06355A85-DE48-665F-32FB-D05780E38CFD}"/>
              </a:ext>
            </a:extLst>
          </p:cNvPr>
          <p:cNvSpPr txBox="1"/>
          <p:nvPr/>
        </p:nvSpPr>
        <p:spPr>
          <a:xfrm>
            <a:off x="3262374" y="1802860"/>
            <a:ext cx="7642634" cy="1142620"/>
          </a:xfrm>
          <a:prstGeom prst="rect">
            <a:avLst/>
          </a:prstGeom>
          <a:noFill/>
        </p:spPr>
        <p:txBody>
          <a:bodyPr wrap="square" rtlCol="0">
            <a:spAutoFit/>
          </a:bodyPr>
          <a:lstStyle/>
          <a:p>
            <a:pPr algn="just">
              <a:lnSpc>
                <a:spcPct val="150000"/>
              </a:lnSpc>
            </a:pPr>
            <a:r>
              <a:rPr lang="zh-CN" altLang="en-US" sz="1600" b="1" dirty="0">
                <a:solidFill>
                  <a:srgbClr val="4D4D4D"/>
                </a:solidFill>
                <a:latin typeface="黑体" panose="02010609060101010101" pitchFamily="49" charset="-122"/>
                <a:ea typeface="黑体" panose="02010609060101010101" pitchFamily="49" charset="-122"/>
              </a:rPr>
              <a:t>取消录入</a:t>
            </a:r>
          </a:p>
          <a:p>
            <a:pPr algn="just">
              <a:lnSpc>
                <a:spcPct val="150000"/>
              </a:lnSpc>
            </a:pPr>
            <a:r>
              <a:rPr lang="zh-CN" altLang="en-US" sz="1600" dirty="0">
                <a:solidFill>
                  <a:srgbClr val="4D4D4D"/>
                </a:solidFill>
                <a:latin typeface="-apple-system"/>
                <a:ea typeface="宋体" panose="02010600030101010101" pitchFamily="2" charset="-122"/>
              </a:rPr>
              <a:t>        在弹窗存在期间，视频不会继续检测。此时，若点击取消录入，则不会进行任何数据库操作，继续进行实时监控捕捉车牌号码</a:t>
            </a:r>
            <a:endParaRPr lang="en-US" altLang="zh-CN" sz="160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3160654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 name="矩形: 圆角 301">
            <a:extLst>
              <a:ext uri="{FF2B5EF4-FFF2-40B4-BE49-F238E27FC236}">
                <a16:creationId xmlns:a16="http://schemas.microsoft.com/office/drawing/2014/main" id="{16AF377A-E9D5-450E-9FA0-272BA7DAF6BB}"/>
              </a:ext>
            </a:extLst>
          </p:cNvPr>
          <p:cNvSpPr/>
          <p:nvPr/>
        </p:nvSpPr>
        <p:spPr>
          <a:xfrm>
            <a:off x="2689011" y="1536920"/>
            <a:ext cx="8619456" cy="4741959"/>
          </a:xfrm>
          <a:prstGeom prst="roundRect">
            <a:avLst>
              <a:gd name="adj" fmla="val 10297"/>
            </a:avLst>
          </a:prstGeom>
          <a:solidFill>
            <a:schemeClr val="bg1"/>
          </a:solidFill>
          <a:ln>
            <a:noFill/>
          </a:ln>
          <a:effectLst>
            <a:outerShdw blurRad="2794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303" name="任意多边形: 形状 302">
            <a:extLst>
              <a:ext uri="{FF2B5EF4-FFF2-40B4-BE49-F238E27FC236}">
                <a16:creationId xmlns:a16="http://schemas.microsoft.com/office/drawing/2014/main" id="{22BCB6E7-CA5D-4782-B0D8-33D49EA44081}"/>
              </a:ext>
            </a:extLst>
          </p:cNvPr>
          <p:cNvSpPr/>
          <p:nvPr/>
        </p:nvSpPr>
        <p:spPr>
          <a:xfrm>
            <a:off x="2389778" y="1331684"/>
            <a:ext cx="833708" cy="623796"/>
          </a:xfrm>
          <a:custGeom>
            <a:avLst/>
            <a:gdLst/>
            <a:ahLst/>
            <a:cxnLst/>
            <a:rect l="l" t="t" r="r" b="b"/>
            <a:pathLst>
              <a:path w="95778" h="71663">
                <a:moveTo>
                  <a:pt x="82098" y="5"/>
                </a:moveTo>
                <a:cubicBezTo>
                  <a:pt x="84614" y="48"/>
                  <a:pt x="87286" y="396"/>
                  <a:pt x="90116" y="1050"/>
                </a:cubicBezTo>
                <a:lnTo>
                  <a:pt x="90116" y="8817"/>
                </a:lnTo>
                <a:cubicBezTo>
                  <a:pt x="78257" y="13440"/>
                  <a:pt x="71979" y="21792"/>
                  <a:pt x="71280" y="33873"/>
                </a:cubicBezTo>
                <a:cubicBezTo>
                  <a:pt x="84139" y="29288"/>
                  <a:pt x="92305" y="35340"/>
                  <a:pt x="95778" y="52027"/>
                </a:cubicBezTo>
                <a:cubicBezTo>
                  <a:pt x="94826" y="65118"/>
                  <a:pt x="87973" y="71663"/>
                  <a:pt x="75219" y="71663"/>
                </a:cubicBezTo>
                <a:cubicBezTo>
                  <a:pt x="59956" y="70752"/>
                  <a:pt x="52325" y="61506"/>
                  <a:pt x="52325" y="43926"/>
                </a:cubicBezTo>
                <a:cubicBezTo>
                  <a:pt x="54564" y="14342"/>
                  <a:pt x="64489" y="-298"/>
                  <a:pt x="82098" y="5"/>
                </a:cubicBezTo>
                <a:close/>
                <a:moveTo>
                  <a:pt x="29473" y="5"/>
                </a:moveTo>
                <a:cubicBezTo>
                  <a:pt x="31987" y="48"/>
                  <a:pt x="34659" y="396"/>
                  <a:pt x="37490" y="1050"/>
                </a:cubicBezTo>
                <a:lnTo>
                  <a:pt x="37490" y="8817"/>
                </a:lnTo>
                <a:cubicBezTo>
                  <a:pt x="25647" y="13434"/>
                  <a:pt x="19469" y="21786"/>
                  <a:pt x="18954" y="33873"/>
                </a:cubicBezTo>
                <a:cubicBezTo>
                  <a:pt x="31588" y="29288"/>
                  <a:pt x="39755" y="35324"/>
                  <a:pt x="43458" y="51980"/>
                </a:cubicBezTo>
                <a:cubicBezTo>
                  <a:pt x="42502" y="65102"/>
                  <a:pt x="35547" y="71663"/>
                  <a:pt x="22593" y="71663"/>
                </a:cubicBezTo>
                <a:cubicBezTo>
                  <a:pt x="7531" y="70752"/>
                  <a:pt x="0" y="61506"/>
                  <a:pt x="0" y="43926"/>
                </a:cubicBezTo>
                <a:cubicBezTo>
                  <a:pt x="2053" y="14342"/>
                  <a:pt x="11877" y="-298"/>
                  <a:pt x="29473" y="5"/>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305" name="矩形 304">
            <a:extLst>
              <a:ext uri="{FF2B5EF4-FFF2-40B4-BE49-F238E27FC236}">
                <a16:creationId xmlns:a16="http://schemas.microsoft.com/office/drawing/2014/main" id="{80E8CAB4-E218-4082-AE3F-113FA7B55909}"/>
              </a:ext>
            </a:extLst>
          </p:cNvPr>
          <p:cNvSpPr/>
          <p:nvPr/>
        </p:nvSpPr>
        <p:spPr>
          <a:xfrm>
            <a:off x="6455582" y="6202900"/>
            <a:ext cx="1086314" cy="75979"/>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4" name="矩形 3">
            <a:extLst>
              <a:ext uri="{FF2B5EF4-FFF2-40B4-BE49-F238E27FC236}">
                <a16:creationId xmlns:a16="http://schemas.microsoft.com/office/drawing/2014/main" id="{69E699D7-C617-43FD-A23F-C7957D523E19}"/>
              </a:ext>
            </a:extLst>
          </p:cNvPr>
          <p:cNvSpPr/>
          <p:nvPr/>
        </p:nvSpPr>
        <p:spPr>
          <a:xfrm>
            <a:off x="0" y="0"/>
            <a:ext cx="1825599"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A6CC9176-3C1B-4107-9CE3-D801E82B5919}"/>
              </a:ext>
            </a:extLst>
          </p:cNvPr>
          <p:cNvSpPr txBox="1"/>
          <p:nvPr/>
        </p:nvSpPr>
        <p:spPr>
          <a:xfrm>
            <a:off x="203606" y="4547049"/>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致谢</a:t>
            </a:r>
          </a:p>
        </p:txBody>
      </p:sp>
      <p:sp>
        <p:nvSpPr>
          <p:cNvPr id="10" name="文本框 9">
            <a:extLst>
              <a:ext uri="{FF2B5EF4-FFF2-40B4-BE49-F238E27FC236}">
                <a16:creationId xmlns:a16="http://schemas.microsoft.com/office/drawing/2014/main" id="{0136E451-DD5F-4067-9E01-DCE018A7C96C}"/>
              </a:ext>
            </a:extLst>
          </p:cNvPr>
          <p:cNvSpPr txBox="1"/>
          <p:nvPr/>
        </p:nvSpPr>
        <p:spPr>
          <a:xfrm>
            <a:off x="2287062" y="473744"/>
            <a:ext cx="9347391" cy="523220"/>
          </a:xfrm>
          <a:prstGeom prst="rect">
            <a:avLst/>
          </a:prstGeom>
          <a:noFill/>
        </p:spPr>
        <p:txBody>
          <a:bodyPr wrap="square" rtlCol="0">
            <a:spAutoFit/>
          </a:bodyPr>
          <a:lstStyle/>
          <a:p>
            <a:r>
              <a:rPr lang="en-US" altLang="zh-CN" sz="2800" b="1" dirty="0">
                <a:solidFill>
                  <a:schemeClr val="accent4">
                    <a:lumMod val="75000"/>
                  </a:schemeClr>
                </a:solidFill>
                <a:latin typeface="微软雅黑" panose="020B0503020204020204" pitchFamily="34" charset="-122"/>
                <a:ea typeface="微软雅黑" panose="020B0503020204020204" pitchFamily="34" charset="-122"/>
              </a:rPr>
              <a:t>4. </a:t>
            </a:r>
            <a:r>
              <a:rPr lang="zh-CN" altLang="en-US" sz="2800" b="1" dirty="0">
                <a:solidFill>
                  <a:schemeClr val="accent4">
                    <a:lumMod val="75000"/>
                  </a:schemeClr>
                </a:solidFill>
                <a:latin typeface="微软雅黑" panose="020B0503020204020204" pitchFamily="34" charset="-122"/>
                <a:ea typeface="微软雅黑" panose="020B0503020204020204" pitchFamily="34" charset="-122"/>
              </a:rPr>
              <a:t>结果展示</a:t>
            </a:r>
          </a:p>
        </p:txBody>
      </p:sp>
      <p:sp>
        <p:nvSpPr>
          <p:cNvPr id="191" name="文本框 190">
            <a:extLst>
              <a:ext uri="{FF2B5EF4-FFF2-40B4-BE49-F238E27FC236}">
                <a16:creationId xmlns:a16="http://schemas.microsoft.com/office/drawing/2014/main" id="{EA921850-C42B-4785-A84E-0EF486A35855}"/>
              </a:ext>
            </a:extLst>
          </p:cNvPr>
          <p:cNvSpPr txBox="1"/>
          <p:nvPr/>
        </p:nvSpPr>
        <p:spPr>
          <a:xfrm>
            <a:off x="203606" y="2185231"/>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背景</a:t>
            </a:r>
          </a:p>
        </p:txBody>
      </p:sp>
      <p:sp>
        <p:nvSpPr>
          <p:cNvPr id="192" name="文本框 191">
            <a:extLst>
              <a:ext uri="{FF2B5EF4-FFF2-40B4-BE49-F238E27FC236}">
                <a16:creationId xmlns:a16="http://schemas.microsoft.com/office/drawing/2014/main" id="{17576FE7-5F94-4FB0-8AF3-B89D3B180D1C}"/>
              </a:ext>
            </a:extLst>
          </p:cNvPr>
          <p:cNvSpPr txBox="1"/>
          <p:nvPr/>
        </p:nvSpPr>
        <p:spPr>
          <a:xfrm>
            <a:off x="203606" y="2775686"/>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研究问题 </a:t>
            </a:r>
          </a:p>
        </p:txBody>
      </p:sp>
      <p:sp>
        <p:nvSpPr>
          <p:cNvPr id="193" name="文本框 192">
            <a:extLst>
              <a:ext uri="{FF2B5EF4-FFF2-40B4-BE49-F238E27FC236}">
                <a16:creationId xmlns:a16="http://schemas.microsoft.com/office/drawing/2014/main" id="{74F38812-8D59-4795-914B-21B5DB3370D8}"/>
              </a:ext>
            </a:extLst>
          </p:cNvPr>
          <p:cNvSpPr txBox="1"/>
          <p:nvPr/>
        </p:nvSpPr>
        <p:spPr>
          <a:xfrm>
            <a:off x="203606" y="3366140"/>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研究问题 </a:t>
            </a:r>
          </a:p>
        </p:txBody>
      </p:sp>
      <p:sp>
        <p:nvSpPr>
          <p:cNvPr id="194" name="矩形: 圆角 193">
            <a:extLst>
              <a:ext uri="{FF2B5EF4-FFF2-40B4-BE49-F238E27FC236}">
                <a16:creationId xmlns:a16="http://schemas.microsoft.com/office/drawing/2014/main" id="{CC49D337-424C-44DE-8ACF-C0E581C87FF4}"/>
              </a:ext>
            </a:extLst>
          </p:cNvPr>
          <p:cNvSpPr/>
          <p:nvPr/>
        </p:nvSpPr>
        <p:spPr>
          <a:xfrm>
            <a:off x="-335280" y="3899187"/>
            <a:ext cx="2430780" cy="615507"/>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4">
                  <a:lumMod val="75000"/>
                </a:schemeClr>
              </a:solidFill>
              <a:latin typeface="微软雅黑" panose="020B0503020204020204" pitchFamily="34" charset="-122"/>
              <a:ea typeface="微软雅黑" panose="020B0503020204020204" pitchFamily="34" charset="-122"/>
            </a:endParaRPr>
          </a:p>
        </p:txBody>
      </p:sp>
      <p:sp>
        <p:nvSpPr>
          <p:cNvPr id="195" name="文本框 194">
            <a:extLst>
              <a:ext uri="{FF2B5EF4-FFF2-40B4-BE49-F238E27FC236}">
                <a16:creationId xmlns:a16="http://schemas.microsoft.com/office/drawing/2014/main" id="{9E58C4B7-12D1-424C-A3B3-9748C0B8D579}"/>
              </a:ext>
            </a:extLst>
          </p:cNvPr>
          <p:cNvSpPr txBox="1"/>
          <p:nvPr/>
        </p:nvSpPr>
        <p:spPr>
          <a:xfrm>
            <a:off x="203606" y="3952252"/>
            <a:ext cx="1686154" cy="461665"/>
          </a:xfrm>
          <a:prstGeom prst="rect">
            <a:avLst/>
          </a:prstGeom>
          <a:noFill/>
        </p:spPr>
        <p:txBody>
          <a:bodyPr wrap="square" rtlCol="0">
            <a:spAutoFit/>
          </a:bodyPr>
          <a:lstStyle/>
          <a:p>
            <a:r>
              <a:rPr lang="zh-CN" altLang="en-US" sz="2400" b="1" dirty="0">
                <a:solidFill>
                  <a:schemeClr val="accent4">
                    <a:lumMod val="75000"/>
                  </a:schemeClr>
                </a:solidFill>
                <a:latin typeface="微软雅黑" panose="020B0503020204020204" pitchFamily="34" charset="-122"/>
                <a:ea typeface="微软雅黑" panose="020B0503020204020204" pitchFamily="34" charset="-122"/>
              </a:rPr>
              <a:t>结果展示</a:t>
            </a:r>
          </a:p>
        </p:txBody>
      </p:sp>
      <p:sp>
        <p:nvSpPr>
          <p:cNvPr id="196" name="弧形 195">
            <a:extLst>
              <a:ext uri="{FF2B5EF4-FFF2-40B4-BE49-F238E27FC236}">
                <a16:creationId xmlns:a16="http://schemas.microsoft.com/office/drawing/2014/main" id="{8841B58E-E909-4FDE-A5E2-AC451947618A}"/>
              </a:ext>
            </a:extLst>
          </p:cNvPr>
          <p:cNvSpPr/>
          <p:nvPr/>
        </p:nvSpPr>
        <p:spPr>
          <a:xfrm rot="2700000">
            <a:off x="1467034" y="4009028"/>
            <a:ext cx="395824" cy="395824"/>
          </a:xfrm>
          <a:prstGeom prst="arc">
            <a:avLst/>
          </a:prstGeom>
          <a:ln w="50800" cap="rnd">
            <a:solidFill>
              <a:schemeClr val="accent4">
                <a:lumMod val="75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EC74FE1B-950E-E355-3D22-1EE5087D4C75}"/>
              </a:ext>
            </a:extLst>
          </p:cNvPr>
          <p:cNvSpPr txBox="1"/>
          <p:nvPr/>
        </p:nvSpPr>
        <p:spPr>
          <a:xfrm>
            <a:off x="2840683" y="946683"/>
            <a:ext cx="8240147" cy="403957"/>
          </a:xfrm>
          <a:prstGeom prst="rect">
            <a:avLst/>
          </a:prstGeom>
          <a:noFill/>
        </p:spPr>
        <p:txBody>
          <a:bodyPr wrap="square" rtlCol="0">
            <a:spAutoFit/>
          </a:bodyPr>
          <a:lstStyle/>
          <a:p>
            <a:pPr algn="just">
              <a:lnSpc>
                <a:spcPct val="150000"/>
              </a:lnSpc>
            </a:pPr>
            <a:r>
              <a:rPr lang="zh-CN" altLang="en-US" sz="1600" b="0" i="0" dirty="0">
                <a:solidFill>
                  <a:srgbClr val="4D4D4D"/>
                </a:solidFill>
                <a:effectLst/>
                <a:latin typeface="宋体" panose="02010600030101010101" pitchFamily="2" charset="-122"/>
                <a:ea typeface="宋体" panose="02010600030101010101" pitchFamily="2" charset="-122"/>
              </a:rPr>
              <a:t>    </a:t>
            </a:r>
            <a:endParaRPr lang="en-US" altLang="zh-CN" dirty="0">
              <a:latin typeface="宋体" panose="02010600030101010101" pitchFamily="2" charset="-122"/>
              <a:ea typeface="宋体" panose="02010600030101010101" pitchFamily="2" charset="-122"/>
            </a:endParaRPr>
          </a:p>
        </p:txBody>
      </p:sp>
      <p:sp>
        <p:nvSpPr>
          <p:cNvPr id="21" name="文本框 20">
            <a:extLst>
              <a:ext uri="{FF2B5EF4-FFF2-40B4-BE49-F238E27FC236}">
                <a16:creationId xmlns:a16="http://schemas.microsoft.com/office/drawing/2014/main" id="{FFE82FB3-8758-92FB-7BAD-84C5E8F669EE}"/>
              </a:ext>
            </a:extLst>
          </p:cNvPr>
          <p:cNvSpPr txBox="1"/>
          <p:nvPr/>
        </p:nvSpPr>
        <p:spPr>
          <a:xfrm>
            <a:off x="3820675" y="5243378"/>
            <a:ext cx="2464378" cy="338554"/>
          </a:xfrm>
          <a:prstGeom prst="rect">
            <a:avLst/>
          </a:prstGeom>
          <a:noFill/>
        </p:spPr>
        <p:txBody>
          <a:bodyPr wrap="square">
            <a:spAutoFit/>
          </a:bodyPr>
          <a:lstStyle/>
          <a:p>
            <a:r>
              <a:rPr lang="zh-CN" altLang="en-US" sz="1600" dirty="0">
                <a:latin typeface="黑体" panose="02010609060101010101" pitchFamily="49" charset="-122"/>
                <a:ea typeface="黑体" panose="02010609060101010101" pitchFamily="49" charset="-122"/>
              </a:rPr>
              <a:t>更新车牌数据</a:t>
            </a:r>
          </a:p>
        </p:txBody>
      </p:sp>
      <p:pic>
        <p:nvPicPr>
          <p:cNvPr id="17" name="图片 16">
            <a:extLst>
              <a:ext uri="{FF2B5EF4-FFF2-40B4-BE49-F238E27FC236}">
                <a16:creationId xmlns:a16="http://schemas.microsoft.com/office/drawing/2014/main" id="{C4DA8DAC-3A4D-F260-095B-10C9C614D32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126286" y="3511808"/>
            <a:ext cx="3243112" cy="1729063"/>
          </a:xfrm>
          <a:prstGeom prst="rect">
            <a:avLst/>
          </a:prstGeom>
          <a:ln>
            <a:noFill/>
          </a:ln>
          <a:effectLst>
            <a:outerShdw blurRad="292100" dist="139700" dir="2700000" algn="tl" rotWithShape="0">
              <a:srgbClr val="333333">
                <a:alpha val="65000"/>
              </a:srgbClr>
            </a:outerShdw>
          </a:effectLst>
        </p:spPr>
      </p:pic>
      <p:pic>
        <p:nvPicPr>
          <p:cNvPr id="18" name="图片 17">
            <a:extLst>
              <a:ext uri="{FF2B5EF4-FFF2-40B4-BE49-F238E27FC236}">
                <a16:creationId xmlns:a16="http://schemas.microsoft.com/office/drawing/2014/main" id="{9C7C2BE6-080A-3B23-5C56-D96C43E770A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67886" y="3879701"/>
            <a:ext cx="3470206" cy="1334695"/>
          </a:xfrm>
          <a:prstGeom prst="rect">
            <a:avLst/>
          </a:prstGeom>
          <a:ln>
            <a:noFill/>
          </a:ln>
          <a:effectLst>
            <a:outerShdw blurRad="292100" dist="139700" dir="2700000" algn="tl" rotWithShape="0">
              <a:srgbClr val="333333">
                <a:alpha val="65000"/>
              </a:srgbClr>
            </a:outerShdw>
          </a:effectLst>
        </p:spPr>
      </p:pic>
      <p:sp>
        <p:nvSpPr>
          <p:cNvPr id="2" name="文本框 1">
            <a:extLst>
              <a:ext uri="{FF2B5EF4-FFF2-40B4-BE49-F238E27FC236}">
                <a16:creationId xmlns:a16="http://schemas.microsoft.com/office/drawing/2014/main" id="{8A1959BD-7E5E-403E-C649-BCD6794AE9CA}"/>
              </a:ext>
            </a:extLst>
          </p:cNvPr>
          <p:cNvSpPr txBox="1"/>
          <p:nvPr/>
        </p:nvSpPr>
        <p:spPr>
          <a:xfrm>
            <a:off x="8808612" y="5240871"/>
            <a:ext cx="2464378" cy="338554"/>
          </a:xfrm>
          <a:prstGeom prst="rect">
            <a:avLst/>
          </a:prstGeom>
          <a:noFill/>
        </p:spPr>
        <p:txBody>
          <a:bodyPr wrap="square">
            <a:spAutoFit/>
          </a:bodyPr>
          <a:lstStyle/>
          <a:p>
            <a:r>
              <a:rPr lang="zh-CN" altLang="en-US" sz="1600" dirty="0">
                <a:latin typeface="黑体" panose="02010609060101010101" pitchFamily="49" charset="-122"/>
                <a:ea typeface="黑体" panose="02010609060101010101" pitchFamily="49" charset="-122"/>
              </a:rPr>
              <a:t>录入新车牌</a:t>
            </a:r>
          </a:p>
        </p:txBody>
      </p:sp>
      <p:sp>
        <p:nvSpPr>
          <p:cNvPr id="23" name="文本框 22">
            <a:extLst>
              <a:ext uri="{FF2B5EF4-FFF2-40B4-BE49-F238E27FC236}">
                <a16:creationId xmlns:a16="http://schemas.microsoft.com/office/drawing/2014/main" id="{482F65D3-3118-E9DE-DD3D-EE9CD69E36A2}"/>
              </a:ext>
            </a:extLst>
          </p:cNvPr>
          <p:cNvSpPr txBox="1"/>
          <p:nvPr/>
        </p:nvSpPr>
        <p:spPr>
          <a:xfrm>
            <a:off x="3223486" y="1675028"/>
            <a:ext cx="7642634" cy="1511952"/>
          </a:xfrm>
          <a:prstGeom prst="rect">
            <a:avLst/>
          </a:prstGeom>
          <a:noFill/>
        </p:spPr>
        <p:txBody>
          <a:bodyPr wrap="square" rtlCol="0">
            <a:spAutoFit/>
          </a:bodyPr>
          <a:lstStyle/>
          <a:p>
            <a:pPr algn="just">
              <a:lnSpc>
                <a:spcPct val="150000"/>
              </a:lnSpc>
            </a:pPr>
            <a:r>
              <a:rPr lang="zh-CN" altLang="en-US" sz="1600" b="1" dirty="0">
                <a:solidFill>
                  <a:srgbClr val="4D4D4D"/>
                </a:solidFill>
                <a:latin typeface="黑体" panose="02010609060101010101" pitchFamily="49" charset="-122"/>
                <a:ea typeface="黑体" panose="02010609060101010101" pitchFamily="49" charset="-122"/>
              </a:rPr>
              <a:t>确认录入，两种录入方向</a:t>
            </a:r>
          </a:p>
          <a:p>
            <a:pPr algn="just">
              <a:lnSpc>
                <a:spcPct val="150000"/>
              </a:lnSpc>
            </a:pPr>
            <a:r>
              <a:rPr lang="zh-CN" altLang="en-US" sz="1600" dirty="0">
                <a:solidFill>
                  <a:srgbClr val="4D4D4D"/>
                </a:solidFill>
                <a:latin typeface="-apple-system"/>
                <a:ea typeface="宋体" panose="02010600030101010101" pitchFamily="2" charset="-122"/>
              </a:rPr>
              <a:t>        如果点击确认车牌，则会根据数据库的内容继续判断，自动给出决策。本系统设定有两种决策，一个是该车牌</a:t>
            </a:r>
            <a:r>
              <a:rPr lang="en-US" altLang="zh-CN" sz="1600" dirty="0">
                <a:solidFill>
                  <a:srgbClr val="4D4D4D"/>
                </a:solidFill>
                <a:latin typeface="-apple-system"/>
                <a:ea typeface="宋体" panose="02010600030101010101" pitchFamily="2" charset="-122"/>
              </a:rPr>
              <a:t>id</a:t>
            </a:r>
            <a:r>
              <a:rPr lang="zh-CN" altLang="en-US" sz="1600" dirty="0">
                <a:solidFill>
                  <a:srgbClr val="4D4D4D"/>
                </a:solidFill>
                <a:latin typeface="-apple-system"/>
                <a:ea typeface="宋体" panose="02010600030101010101" pitchFamily="2" charset="-122"/>
              </a:rPr>
              <a:t>在数据库中是第一次出现，另一个是该车牌</a:t>
            </a:r>
            <a:r>
              <a:rPr lang="en-US" altLang="zh-CN" sz="1600" dirty="0">
                <a:solidFill>
                  <a:srgbClr val="4D4D4D"/>
                </a:solidFill>
                <a:latin typeface="-apple-system"/>
                <a:ea typeface="宋体" panose="02010600030101010101" pitchFamily="2" charset="-122"/>
              </a:rPr>
              <a:t>id</a:t>
            </a:r>
            <a:r>
              <a:rPr lang="zh-CN" altLang="en-US" sz="1600" dirty="0">
                <a:solidFill>
                  <a:srgbClr val="4D4D4D"/>
                </a:solidFill>
                <a:latin typeface="-apple-system"/>
                <a:ea typeface="宋体" panose="02010600030101010101" pitchFamily="2" charset="-122"/>
              </a:rPr>
              <a:t>在数据库中曾经出现过</a:t>
            </a:r>
            <a:endParaRPr lang="en-US" altLang="zh-CN" sz="160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2193965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 name="矩形: 圆角 301">
            <a:extLst>
              <a:ext uri="{FF2B5EF4-FFF2-40B4-BE49-F238E27FC236}">
                <a16:creationId xmlns:a16="http://schemas.microsoft.com/office/drawing/2014/main" id="{16AF377A-E9D5-450E-9FA0-272BA7DAF6BB}"/>
              </a:ext>
            </a:extLst>
          </p:cNvPr>
          <p:cNvSpPr/>
          <p:nvPr/>
        </p:nvSpPr>
        <p:spPr>
          <a:xfrm>
            <a:off x="2689011" y="1536920"/>
            <a:ext cx="8619456" cy="4741959"/>
          </a:xfrm>
          <a:prstGeom prst="roundRect">
            <a:avLst>
              <a:gd name="adj" fmla="val 10297"/>
            </a:avLst>
          </a:prstGeom>
          <a:solidFill>
            <a:schemeClr val="bg1"/>
          </a:solidFill>
          <a:ln>
            <a:noFill/>
          </a:ln>
          <a:effectLst>
            <a:outerShdw blurRad="2794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303" name="任意多边形: 形状 302">
            <a:extLst>
              <a:ext uri="{FF2B5EF4-FFF2-40B4-BE49-F238E27FC236}">
                <a16:creationId xmlns:a16="http://schemas.microsoft.com/office/drawing/2014/main" id="{22BCB6E7-CA5D-4782-B0D8-33D49EA44081}"/>
              </a:ext>
            </a:extLst>
          </p:cNvPr>
          <p:cNvSpPr/>
          <p:nvPr/>
        </p:nvSpPr>
        <p:spPr>
          <a:xfrm>
            <a:off x="2389778" y="1331684"/>
            <a:ext cx="833708" cy="623796"/>
          </a:xfrm>
          <a:custGeom>
            <a:avLst/>
            <a:gdLst/>
            <a:ahLst/>
            <a:cxnLst/>
            <a:rect l="l" t="t" r="r" b="b"/>
            <a:pathLst>
              <a:path w="95778" h="71663">
                <a:moveTo>
                  <a:pt x="82098" y="5"/>
                </a:moveTo>
                <a:cubicBezTo>
                  <a:pt x="84614" y="48"/>
                  <a:pt x="87286" y="396"/>
                  <a:pt x="90116" y="1050"/>
                </a:cubicBezTo>
                <a:lnTo>
                  <a:pt x="90116" y="8817"/>
                </a:lnTo>
                <a:cubicBezTo>
                  <a:pt x="78257" y="13440"/>
                  <a:pt x="71979" y="21792"/>
                  <a:pt x="71280" y="33873"/>
                </a:cubicBezTo>
                <a:cubicBezTo>
                  <a:pt x="84139" y="29288"/>
                  <a:pt x="92305" y="35340"/>
                  <a:pt x="95778" y="52027"/>
                </a:cubicBezTo>
                <a:cubicBezTo>
                  <a:pt x="94826" y="65118"/>
                  <a:pt x="87973" y="71663"/>
                  <a:pt x="75219" y="71663"/>
                </a:cubicBezTo>
                <a:cubicBezTo>
                  <a:pt x="59956" y="70752"/>
                  <a:pt x="52325" y="61506"/>
                  <a:pt x="52325" y="43926"/>
                </a:cubicBezTo>
                <a:cubicBezTo>
                  <a:pt x="54564" y="14342"/>
                  <a:pt x="64489" y="-298"/>
                  <a:pt x="82098" y="5"/>
                </a:cubicBezTo>
                <a:close/>
                <a:moveTo>
                  <a:pt x="29473" y="5"/>
                </a:moveTo>
                <a:cubicBezTo>
                  <a:pt x="31987" y="48"/>
                  <a:pt x="34659" y="396"/>
                  <a:pt x="37490" y="1050"/>
                </a:cubicBezTo>
                <a:lnTo>
                  <a:pt x="37490" y="8817"/>
                </a:lnTo>
                <a:cubicBezTo>
                  <a:pt x="25647" y="13434"/>
                  <a:pt x="19469" y="21786"/>
                  <a:pt x="18954" y="33873"/>
                </a:cubicBezTo>
                <a:cubicBezTo>
                  <a:pt x="31588" y="29288"/>
                  <a:pt x="39755" y="35324"/>
                  <a:pt x="43458" y="51980"/>
                </a:cubicBezTo>
                <a:cubicBezTo>
                  <a:pt x="42502" y="65102"/>
                  <a:pt x="35547" y="71663"/>
                  <a:pt x="22593" y="71663"/>
                </a:cubicBezTo>
                <a:cubicBezTo>
                  <a:pt x="7531" y="70752"/>
                  <a:pt x="0" y="61506"/>
                  <a:pt x="0" y="43926"/>
                </a:cubicBezTo>
                <a:cubicBezTo>
                  <a:pt x="2053" y="14342"/>
                  <a:pt x="11877" y="-298"/>
                  <a:pt x="29473" y="5"/>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305" name="矩形 304">
            <a:extLst>
              <a:ext uri="{FF2B5EF4-FFF2-40B4-BE49-F238E27FC236}">
                <a16:creationId xmlns:a16="http://schemas.microsoft.com/office/drawing/2014/main" id="{80E8CAB4-E218-4082-AE3F-113FA7B55909}"/>
              </a:ext>
            </a:extLst>
          </p:cNvPr>
          <p:cNvSpPr/>
          <p:nvPr/>
        </p:nvSpPr>
        <p:spPr>
          <a:xfrm>
            <a:off x="6455582" y="6202900"/>
            <a:ext cx="1086314" cy="75979"/>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4" name="矩形 3">
            <a:extLst>
              <a:ext uri="{FF2B5EF4-FFF2-40B4-BE49-F238E27FC236}">
                <a16:creationId xmlns:a16="http://schemas.microsoft.com/office/drawing/2014/main" id="{69E699D7-C617-43FD-A23F-C7957D523E19}"/>
              </a:ext>
            </a:extLst>
          </p:cNvPr>
          <p:cNvSpPr/>
          <p:nvPr/>
        </p:nvSpPr>
        <p:spPr>
          <a:xfrm>
            <a:off x="0" y="0"/>
            <a:ext cx="1825599"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A6CC9176-3C1B-4107-9CE3-D801E82B5919}"/>
              </a:ext>
            </a:extLst>
          </p:cNvPr>
          <p:cNvSpPr txBox="1"/>
          <p:nvPr/>
        </p:nvSpPr>
        <p:spPr>
          <a:xfrm>
            <a:off x="203606" y="4547049"/>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致谢</a:t>
            </a:r>
          </a:p>
        </p:txBody>
      </p:sp>
      <p:sp>
        <p:nvSpPr>
          <p:cNvPr id="10" name="文本框 9">
            <a:extLst>
              <a:ext uri="{FF2B5EF4-FFF2-40B4-BE49-F238E27FC236}">
                <a16:creationId xmlns:a16="http://schemas.microsoft.com/office/drawing/2014/main" id="{0136E451-DD5F-4067-9E01-DCE018A7C96C}"/>
              </a:ext>
            </a:extLst>
          </p:cNvPr>
          <p:cNvSpPr txBox="1"/>
          <p:nvPr/>
        </p:nvSpPr>
        <p:spPr>
          <a:xfrm>
            <a:off x="2287062" y="473744"/>
            <a:ext cx="9347391" cy="523220"/>
          </a:xfrm>
          <a:prstGeom prst="rect">
            <a:avLst/>
          </a:prstGeom>
          <a:noFill/>
        </p:spPr>
        <p:txBody>
          <a:bodyPr wrap="square" rtlCol="0">
            <a:spAutoFit/>
          </a:bodyPr>
          <a:lstStyle/>
          <a:p>
            <a:r>
              <a:rPr lang="en-US" altLang="zh-CN" sz="2800" b="1" dirty="0">
                <a:solidFill>
                  <a:schemeClr val="accent4">
                    <a:lumMod val="75000"/>
                  </a:schemeClr>
                </a:solidFill>
                <a:latin typeface="微软雅黑" panose="020B0503020204020204" pitchFamily="34" charset="-122"/>
                <a:ea typeface="微软雅黑" panose="020B0503020204020204" pitchFamily="34" charset="-122"/>
              </a:rPr>
              <a:t>4. </a:t>
            </a:r>
            <a:r>
              <a:rPr lang="zh-CN" altLang="en-US" sz="2800" b="1" dirty="0">
                <a:solidFill>
                  <a:schemeClr val="accent4">
                    <a:lumMod val="75000"/>
                  </a:schemeClr>
                </a:solidFill>
                <a:latin typeface="微软雅黑" panose="020B0503020204020204" pitchFamily="34" charset="-122"/>
                <a:ea typeface="微软雅黑" panose="020B0503020204020204" pitchFamily="34" charset="-122"/>
              </a:rPr>
              <a:t>结果展示</a:t>
            </a:r>
          </a:p>
        </p:txBody>
      </p:sp>
      <p:sp>
        <p:nvSpPr>
          <p:cNvPr id="191" name="文本框 190">
            <a:extLst>
              <a:ext uri="{FF2B5EF4-FFF2-40B4-BE49-F238E27FC236}">
                <a16:creationId xmlns:a16="http://schemas.microsoft.com/office/drawing/2014/main" id="{EA921850-C42B-4785-A84E-0EF486A35855}"/>
              </a:ext>
            </a:extLst>
          </p:cNvPr>
          <p:cNvSpPr txBox="1"/>
          <p:nvPr/>
        </p:nvSpPr>
        <p:spPr>
          <a:xfrm>
            <a:off x="203606" y="2185231"/>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背景</a:t>
            </a:r>
          </a:p>
        </p:txBody>
      </p:sp>
      <p:sp>
        <p:nvSpPr>
          <p:cNvPr id="192" name="文本框 191">
            <a:extLst>
              <a:ext uri="{FF2B5EF4-FFF2-40B4-BE49-F238E27FC236}">
                <a16:creationId xmlns:a16="http://schemas.microsoft.com/office/drawing/2014/main" id="{17576FE7-5F94-4FB0-8AF3-B89D3B180D1C}"/>
              </a:ext>
            </a:extLst>
          </p:cNvPr>
          <p:cNvSpPr txBox="1"/>
          <p:nvPr/>
        </p:nvSpPr>
        <p:spPr>
          <a:xfrm>
            <a:off x="203606" y="2775686"/>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研究问题 </a:t>
            </a:r>
          </a:p>
        </p:txBody>
      </p:sp>
      <p:sp>
        <p:nvSpPr>
          <p:cNvPr id="193" name="文本框 192">
            <a:extLst>
              <a:ext uri="{FF2B5EF4-FFF2-40B4-BE49-F238E27FC236}">
                <a16:creationId xmlns:a16="http://schemas.microsoft.com/office/drawing/2014/main" id="{74F38812-8D59-4795-914B-21B5DB3370D8}"/>
              </a:ext>
            </a:extLst>
          </p:cNvPr>
          <p:cNvSpPr txBox="1"/>
          <p:nvPr/>
        </p:nvSpPr>
        <p:spPr>
          <a:xfrm>
            <a:off x="203606" y="3366140"/>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研究问题 </a:t>
            </a:r>
          </a:p>
        </p:txBody>
      </p:sp>
      <p:sp>
        <p:nvSpPr>
          <p:cNvPr id="194" name="矩形: 圆角 193">
            <a:extLst>
              <a:ext uri="{FF2B5EF4-FFF2-40B4-BE49-F238E27FC236}">
                <a16:creationId xmlns:a16="http://schemas.microsoft.com/office/drawing/2014/main" id="{CC49D337-424C-44DE-8ACF-C0E581C87FF4}"/>
              </a:ext>
            </a:extLst>
          </p:cNvPr>
          <p:cNvSpPr/>
          <p:nvPr/>
        </p:nvSpPr>
        <p:spPr>
          <a:xfrm>
            <a:off x="-335280" y="3899187"/>
            <a:ext cx="2430780" cy="615507"/>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4">
                  <a:lumMod val="75000"/>
                </a:schemeClr>
              </a:solidFill>
              <a:latin typeface="微软雅黑" panose="020B0503020204020204" pitchFamily="34" charset="-122"/>
              <a:ea typeface="微软雅黑" panose="020B0503020204020204" pitchFamily="34" charset="-122"/>
            </a:endParaRPr>
          </a:p>
        </p:txBody>
      </p:sp>
      <p:sp>
        <p:nvSpPr>
          <p:cNvPr id="195" name="文本框 194">
            <a:extLst>
              <a:ext uri="{FF2B5EF4-FFF2-40B4-BE49-F238E27FC236}">
                <a16:creationId xmlns:a16="http://schemas.microsoft.com/office/drawing/2014/main" id="{9E58C4B7-12D1-424C-A3B3-9748C0B8D579}"/>
              </a:ext>
            </a:extLst>
          </p:cNvPr>
          <p:cNvSpPr txBox="1"/>
          <p:nvPr/>
        </p:nvSpPr>
        <p:spPr>
          <a:xfrm>
            <a:off x="203606" y="3952252"/>
            <a:ext cx="1686154" cy="461665"/>
          </a:xfrm>
          <a:prstGeom prst="rect">
            <a:avLst/>
          </a:prstGeom>
          <a:noFill/>
        </p:spPr>
        <p:txBody>
          <a:bodyPr wrap="square" rtlCol="0">
            <a:spAutoFit/>
          </a:bodyPr>
          <a:lstStyle/>
          <a:p>
            <a:r>
              <a:rPr lang="zh-CN" altLang="en-US" sz="2400" b="1" dirty="0">
                <a:solidFill>
                  <a:schemeClr val="accent4">
                    <a:lumMod val="75000"/>
                  </a:schemeClr>
                </a:solidFill>
                <a:latin typeface="微软雅黑" panose="020B0503020204020204" pitchFamily="34" charset="-122"/>
                <a:ea typeface="微软雅黑" panose="020B0503020204020204" pitchFamily="34" charset="-122"/>
              </a:rPr>
              <a:t>结果展示</a:t>
            </a:r>
          </a:p>
        </p:txBody>
      </p:sp>
      <p:sp>
        <p:nvSpPr>
          <p:cNvPr id="196" name="弧形 195">
            <a:extLst>
              <a:ext uri="{FF2B5EF4-FFF2-40B4-BE49-F238E27FC236}">
                <a16:creationId xmlns:a16="http://schemas.microsoft.com/office/drawing/2014/main" id="{8841B58E-E909-4FDE-A5E2-AC451947618A}"/>
              </a:ext>
            </a:extLst>
          </p:cNvPr>
          <p:cNvSpPr/>
          <p:nvPr/>
        </p:nvSpPr>
        <p:spPr>
          <a:xfrm rot="2700000">
            <a:off x="1467034" y="4009028"/>
            <a:ext cx="395824" cy="395824"/>
          </a:xfrm>
          <a:prstGeom prst="arc">
            <a:avLst/>
          </a:prstGeom>
          <a:ln w="50800" cap="rnd">
            <a:solidFill>
              <a:schemeClr val="accent4">
                <a:lumMod val="75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EC74FE1B-950E-E355-3D22-1EE5087D4C75}"/>
              </a:ext>
            </a:extLst>
          </p:cNvPr>
          <p:cNvSpPr txBox="1"/>
          <p:nvPr/>
        </p:nvSpPr>
        <p:spPr>
          <a:xfrm>
            <a:off x="2840683" y="946683"/>
            <a:ext cx="8240147" cy="403957"/>
          </a:xfrm>
          <a:prstGeom prst="rect">
            <a:avLst/>
          </a:prstGeom>
          <a:noFill/>
        </p:spPr>
        <p:txBody>
          <a:bodyPr wrap="square" rtlCol="0">
            <a:spAutoFit/>
          </a:bodyPr>
          <a:lstStyle/>
          <a:p>
            <a:pPr algn="just">
              <a:lnSpc>
                <a:spcPct val="150000"/>
              </a:lnSpc>
            </a:pPr>
            <a:r>
              <a:rPr lang="zh-CN" altLang="en-US" sz="1600" b="0" i="0" dirty="0">
                <a:solidFill>
                  <a:srgbClr val="4D4D4D"/>
                </a:solidFill>
                <a:effectLst/>
                <a:latin typeface="宋体" panose="02010600030101010101" pitchFamily="2" charset="-122"/>
                <a:ea typeface="宋体" panose="02010600030101010101" pitchFamily="2" charset="-122"/>
              </a:rPr>
              <a:t>    </a:t>
            </a:r>
            <a:endParaRPr lang="en-US" altLang="zh-CN" dirty="0">
              <a:latin typeface="宋体" panose="02010600030101010101" pitchFamily="2" charset="-122"/>
              <a:ea typeface="宋体" panose="02010600030101010101" pitchFamily="2" charset="-122"/>
            </a:endParaRPr>
          </a:p>
        </p:txBody>
      </p:sp>
      <p:sp>
        <p:nvSpPr>
          <p:cNvPr id="21" name="文本框 20">
            <a:extLst>
              <a:ext uri="{FF2B5EF4-FFF2-40B4-BE49-F238E27FC236}">
                <a16:creationId xmlns:a16="http://schemas.microsoft.com/office/drawing/2014/main" id="{FFE82FB3-8758-92FB-7BAD-84C5E8F669EE}"/>
              </a:ext>
            </a:extLst>
          </p:cNvPr>
          <p:cNvSpPr txBox="1"/>
          <p:nvPr/>
        </p:nvSpPr>
        <p:spPr>
          <a:xfrm>
            <a:off x="5707349" y="1643582"/>
            <a:ext cx="6522334" cy="400110"/>
          </a:xfrm>
          <a:prstGeom prst="rect">
            <a:avLst/>
          </a:prstGeom>
          <a:noFill/>
        </p:spPr>
        <p:txBody>
          <a:bodyPr wrap="square">
            <a:spAutoFit/>
          </a:bodyPr>
          <a:lstStyle/>
          <a:p>
            <a:r>
              <a:rPr lang="zh-CN" altLang="zh-CN" b="1" kern="100" dirty="0">
                <a:effectLst/>
                <a:latin typeface="黑体" panose="02010609060101010101" pitchFamily="49" charset="-122"/>
                <a:ea typeface="黑体" panose="02010609060101010101" pitchFamily="49" charset="-122"/>
                <a:cs typeface="宋体" panose="02010600030101010101" pitchFamily="2" charset="-122"/>
              </a:rPr>
              <a:t> </a:t>
            </a:r>
            <a:r>
              <a:rPr lang="zh-CN" altLang="en-US" b="1" kern="100" dirty="0">
                <a:effectLst/>
                <a:latin typeface="黑体" panose="02010609060101010101" pitchFamily="49" charset="-122"/>
                <a:ea typeface="黑体" panose="02010609060101010101" pitchFamily="49" charset="-122"/>
                <a:cs typeface="宋体" panose="02010600030101010101" pitchFamily="2" charset="-122"/>
              </a:rPr>
              <a:t>测试的</a:t>
            </a:r>
            <a:r>
              <a:rPr lang="zh-CN" altLang="en-US" sz="2000" b="1" kern="100" dirty="0">
                <a:effectLst/>
                <a:latin typeface="黑体" panose="02010609060101010101" pitchFamily="49" charset="-122"/>
                <a:ea typeface="黑体" panose="02010609060101010101" pitchFamily="49" charset="-122"/>
                <a:cs typeface="宋体" panose="02010600030101010101" pitchFamily="2" charset="-122"/>
              </a:rPr>
              <a:t>最终结果</a:t>
            </a:r>
            <a:endParaRPr lang="zh-CN" altLang="en-US" sz="2000" b="1" dirty="0">
              <a:latin typeface="黑体" panose="02010609060101010101" pitchFamily="49" charset="-122"/>
              <a:ea typeface="黑体" panose="02010609060101010101" pitchFamily="49" charset="-122"/>
            </a:endParaRPr>
          </a:p>
        </p:txBody>
      </p:sp>
      <p:pic>
        <p:nvPicPr>
          <p:cNvPr id="17" name="图片 16">
            <a:extLst>
              <a:ext uri="{FF2B5EF4-FFF2-40B4-BE49-F238E27FC236}">
                <a16:creationId xmlns:a16="http://schemas.microsoft.com/office/drawing/2014/main" id="{021722D8-5BC0-7F11-9D86-86DA4E0F734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590937" y="2064048"/>
            <a:ext cx="4912052" cy="4045712"/>
          </a:xfrm>
          <a:prstGeom prst="rect">
            <a:avLst/>
          </a:prstGeom>
          <a:noFill/>
          <a:ln>
            <a:noFill/>
          </a:ln>
        </p:spPr>
      </p:pic>
    </p:spTree>
    <p:extLst>
      <p:ext uri="{BB962C8B-B14F-4D97-AF65-F5344CB8AC3E}">
        <p14:creationId xmlns:p14="http://schemas.microsoft.com/office/powerpoint/2010/main" val="5858556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 name="矩形 304">
            <a:extLst>
              <a:ext uri="{FF2B5EF4-FFF2-40B4-BE49-F238E27FC236}">
                <a16:creationId xmlns:a16="http://schemas.microsoft.com/office/drawing/2014/main" id="{80E8CAB4-E218-4082-AE3F-113FA7B55909}"/>
              </a:ext>
            </a:extLst>
          </p:cNvPr>
          <p:cNvSpPr/>
          <p:nvPr/>
        </p:nvSpPr>
        <p:spPr>
          <a:xfrm>
            <a:off x="6455582" y="6202900"/>
            <a:ext cx="1086314" cy="75979"/>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4" name="矩形 3">
            <a:extLst>
              <a:ext uri="{FF2B5EF4-FFF2-40B4-BE49-F238E27FC236}">
                <a16:creationId xmlns:a16="http://schemas.microsoft.com/office/drawing/2014/main" id="{69E699D7-C617-43FD-A23F-C7957D523E19}"/>
              </a:ext>
            </a:extLst>
          </p:cNvPr>
          <p:cNvSpPr/>
          <p:nvPr/>
        </p:nvSpPr>
        <p:spPr>
          <a:xfrm>
            <a:off x="0" y="0"/>
            <a:ext cx="1825599"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A6CC9176-3C1B-4107-9CE3-D801E82B5919}"/>
              </a:ext>
            </a:extLst>
          </p:cNvPr>
          <p:cNvSpPr txBox="1"/>
          <p:nvPr/>
        </p:nvSpPr>
        <p:spPr>
          <a:xfrm>
            <a:off x="203606" y="4547049"/>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致谢</a:t>
            </a:r>
          </a:p>
        </p:txBody>
      </p:sp>
      <p:sp>
        <p:nvSpPr>
          <p:cNvPr id="10" name="文本框 9">
            <a:extLst>
              <a:ext uri="{FF2B5EF4-FFF2-40B4-BE49-F238E27FC236}">
                <a16:creationId xmlns:a16="http://schemas.microsoft.com/office/drawing/2014/main" id="{0136E451-DD5F-4067-9E01-DCE018A7C96C}"/>
              </a:ext>
            </a:extLst>
          </p:cNvPr>
          <p:cNvSpPr txBox="1"/>
          <p:nvPr/>
        </p:nvSpPr>
        <p:spPr>
          <a:xfrm>
            <a:off x="2287062" y="473744"/>
            <a:ext cx="9347391" cy="523220"/>
          </a:xfrm>
          <a:prstGeom prst="rect">
            <a:avLst/>
          </a:prstGeom>
          <a:noFill/>
        </p:spPr>
        <p:txBody>
          <a:bodyPr wrap="square" rtlCol="0">
            <a:spAutoFit/>
          </a:bodyPr>
          <a:lstStyle/>
          <a:p>
            <a:r>
              <a:rPr lang="en-US" altLang="zh-CN" sz="2800" b="1" dirty="0">
                <a:solidFill>
                  <a:schemeClr val="accent4">
                    <a:lumMod val="75000"/>
                  </a:schemeClr>
                </a:solidFill>
                <a:latin typeface="微软雅黑" panose="020B0503020204020204" pitchFamily="34" charset="-122"/>
                <a:ea typeface="微软雅黑" panose="020B0503020204020204" pitchFamily="34" charset="-122"/>
              </a:rPr>
              <a:t>4. </a:t>
            </a:r>
            <a:r>
              <a:rPr lang="zh-CN" altLang="en-US" sz="2800" b="1" dirty="0">
                <a:solidFill>
                  <a:schemeClr val="accent4">
                    <a:lumMod val="75000"/>
                  </a:schemeClr>
                </a:solidFill>
                <a:latin typeface="微软雅黑" panose="020B0503020204020204" pitchFamily="34" charset="-122"/>
                <a:ea typeface="微软雅黑" panose="020B0503020204020204" pitchFamily="34" charset="-122"/>
              </a:rPr>
              <a:t>结果展示</a:t>
            </a:r>
          </a:p>
        </p:txBody>
      </p:sp>
      <p:sp>
        <p:nvSpPr>
          <p:cNvPr id="191" name="文本框 190">
            <a:extLst>
              <a:ext uri="{FF2B5EF4-FFF2-40B4-BE49-F238E27FC236}">
                <a16:creationId xmlns:a16="http://schemas.microsoft.com/office/drawing/2014/main" id="{EA921850-C42B-4785-A84E-0EF486A35855}"/>
              </a:ext>
            </a:extLst>
          </p:cNvPr>
          <p:cNvSpPr txBox="1"/>
          <p:nvPr/>
        </p:nvSpPr>
        <p:spPr>
          <a:xfrm>
            <a:off x="203606" y="2185231"/>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背景</a:t>
            </a:r>
          </a:p>
        </p:txBody>
      </p:sp>
      <p:sp>
        <p:nvSpPr>
          <p:cNvPr id="192" name="文本框 191">
            <a:extLst>
              <a:ext uri="{FF2B5EF4-FFF2-40B4-BE49-F238E27FC236}">
                <a16:creationId xmlns:a16="http://schemas.microsoft.com/office/drawing/2014/main" id="{17576FE7-5F94-4FB0-8AF3-B89D3B180D1C}"/>
              </a:ext>
            </a:extLst>
          </p:cNvPr>
          <p:cNvSpPr txBox="1"/>
          <p:nvPr/>
        </p:nvSpPr>
        <p:spPr>
          <a:xfrm>
            <a:off x="203606" y="2775686"/>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研究问题 </a:t>
            </a:r>
          </a:p>
        </p:txBody>
      </p:sp>
      <p:sp>
        <p:nvSpPr>
          <p:cNvPr id="193" name="文本框 192">
            <a:extLst>
              <a:ext uri="{FF2B5EF4-FFF2-40B4-BE49-F238E27FC236}">
                <a16:creationId xmlns:a16="http://schemas.microsoft.com/office/drawing/2014/main" id="{74F38812-8D59-4795-914B-21B5DB3370D8}"/>
              </a:ext>
            </a:extLst>
          </p:cNvPr>
          <p:cNvSpPr txBox="1"/>
          <p:nvPr/>
        </p:nvSpPr>
        <p:spPr>
          <a:xfrm>
            <a:off x="203606" y="3366140"/>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研究问题 </a:t>
            </a:r>
          </a:p>
        </p:txBody>
      </p:sp>
      <p:sp>
        <p:nvSpPr>
          <p:cNvPr id="194" name="矩形: 圆角 193">
            <a:extLst>
              <a:ext uri="{FF2B5EF4-FFF2-40B4-BE49-F238E27FC236}">
                <a16:creationId xmlns:a16="http://schemas.microsoft.com/office/drawing/2014/main" id="{CC49D337-424C-44DE-8ACF-C0E581C87FF4}"/>
              </a:ext>
            </a:extLst>
          </p:cNvPr>
          <p:cNvSpPr/>
          <p:nvPr/>
        </p:nvSpPr>
        <p:spPr>
          <a:xfrm>
            <a:off x="-335280" y="3899187"/>
            <a:ext cx="2430780" cy="615507"/>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4">
                  <a:lumMod val="75000"/>
                </a:schemeClr>
              </a:solidFill>
              <a:latin typeface="微软雅黑" panose="020B0503020204020204" pitchFamily="34" charset="-122"/>
              <a:ea typeface="微软雅黑" panose="020B0503020204020204" pitchFamily="34" charset="-122"/>
            </a:endParaRPr>
          </a:p>
        </p:txBody>
      </p:sp>
      <p:sp>
        <p:nvSpPr>
          <p:cNvPr id="195" name="文本框 194">
            <a:extLst>
              <a:ext uri="{FF2B5EF4-FFF2-40B4-BE49-F238E27FC236}">
                <a16:creationId xmlns:a16="http://schemas.microsoft.com/office/drawing/2014/main" id="{9E58C4B7-12D1-424C-A3B3-9748C0B8D579}"/>
              </a:ext>
            </a:extLst>
          </p:cNvPr>
          <p:cNvSpPr txBox="1"/>
          <p:nvPr/>
        </p:nvSpPr>
        <p:spPr>
          <a:xfrm>
            <a:off x="203606" y="3952252"/>
            <a:ext cx="1686154" cy="461665"/>
          </a:xfrm>
          <a:prstGeom prst="rect">
            <a:avLst/>
          </a:prstGeom>
          <a:noFill/>
        </p:spPr>
        <p:txBody>
          <a:bodyPr wrap="square" rtlCol="0">
            <a:spAutoFit/>
          </a:bodyPr>
          <a:lstStyle/>
          <a:p>
            <a:r>
              <a:rPr lang="zh-CN" altLang="en-US" sz="2400" b="1" dirty="0">
                <a:solidFill>
                  <a:schemeClr val="accent4">
                    <a:lumMod val="75000"/>
                  </a:schemeClr>
                </a:solidFill>
                <a:latin typeface="微软雅黑" panose="020B0503020204020204" pitchFamily="34" charset="-122"/>
                <a:ea typeface="微软雅黑" panose="020B0503020204020204" pitchFamily="34" charset="-122"/>
              </a:rPr>
              <a:t>结果展示</a:t>
            </a:r>
          </a:p>
        </p:txBody>
      </p:sp>
      <p:sp>
        <p:nvSpPr>
          <p:cNvPr id="196" name="弧形 195">
            <a:extLst>
              <a:ext uri="{FF2B5EF4-FFF2-40B4-BE49-F238E27FC236}">
                <a16:creationId xmlns:a16="http://schemas.microsoft.com/office/drawing/2014/main" id="{8841B58E-E909-4FDE-A5E2-AC451947618A}"/>
              </a:ext>
            </a:extLst>
          </p:cNvPr>
          <p:cNvSpPr/>
          <p:nvPr/>
        </p:nvSpPr>
        <p:spPr>
          <a:xfrm rot="2700000">
            <a:off x="1467034" y="4009028"/>
            <a:ext cx="395824" cy="395824"/>
          </a:xfrm>
          <a:prstGeom prst="arc">
            <a:avLst/>
          </a:prstGeom>
          <a:ln w="50800" cap="rnd">
            <a:solidFill>
              <a:schemeClr val="accent4">
                <a:lumMod val="75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EC74FE1B-950E-E355-3D22-1EE5087D4C75}"/>
              </a:ext>
            </a:extLst>
          </p:cNvPr>
          <p:cNvSpPr txBox="1"/>
          <p:nvPr/>
        </p:nvSpPr>
        <p:spPr>
          <a:xfrm>
            <a:off x="2840683" y="946683"/>
            <a:ext cx="8240147" cy="403957"/>
          </a:xfrm>
          <a:prstGeom prst="rect">
            <a:avLst/>
          </a:prstGeom>
          <a:noFill/>
        </p:spPr>
        <p:txBody>
          <a:bodyPr wrap="square" rtlCol="0">
            <a:spAutoFit/>
          </a:bodyPr>
          <a:lstStyle/>
          <a:p>
            <a:pPr algn="just">
              <a:lnSpc>
                <a:spcPct val="150000"/>
              </a:lnSpc>
            </a:pPr>
            <a:r>
              <a:rPr lang="zh-CN" altLang="en-US" sz="1600" b="0" i="0" dirty="0">
                <a:solidFill>
                  <a:srgbClr val="4D4D4D"/>
                </a:solidFill>
                <a:effectLst/>
                <a:latin typeface="宋体" panose="02010600030101010101" pitchFamily="2" charset="-122"/>
                <a:ea typeface="宋体" panose="02010600030101010101" pitchFamily="2" charset="-122"/>
              </a:rPr>
              <a:t>    </a:t>
            </a:r>
            <a:endParaRPr lang="en-US" altLang="zh-CN" dirty="0">
              <a:latin typeface="宋体" panose="02010600030101010101" pitchFamily="2" charset="-122"/>
              <a:ea typeface="宋体" panose="02010600030101010101" pitchFamily="2" charset="-122"/>
            </a:endParaRPr>
          </a:p>
        </p:txBody>
      </p:sp>
      <p:pic>
        <p:nvPicPr>
          <p:cNvPr id="2" name="20220614_181608">
            <a:hlinkClick r:id="" action="ppaction://media"/>
            <a:extLst>
              <a:ext uri="{FF2B5EF4-FFF2-40B4-BE49-F238E27FC236}">
                <a16:creationId xmlns:a16="http://schemas.microsoft.com/office/drawing/2014/main" id="{F9B15D56-2475-CE50-77DD-551FDBFF200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430780" y="1138580"/>
            <a:ext cx="9003238" cy="5064320"/>
          </a:xfrm>
          <a:prstGeom prst="rect">
            <a:avLst/>
          </a:prstGeom>
        </p:spPr>
      </p:pic>
      <p:sp>
        <p:nvSpPr>
          <p:cNvPr id="3" name="文本框 2">
            <a:extLst>
              <a:ext uri="{FF2B5EF4-FFF2-40B4-BE49-F238E27FC236}">
                <a16:creationId xmlns:a16="http://schemas.microsoft.com/office/drawing/2014/main" id="{E32BF8A4-CFCC-E959-EA93-6AA8E3A20654}"/>
              </a:ext>
            </a:extLst>
          </p:cNvPr>
          <p:cNvSpPr txBox="1"/>
          <p:nvPr/>
        </p:nvSpPr>
        <p:spPr>
          <a:xfrm>
            <a:off x="6455582" y="6263853"/>
            <a:ext cx="6522334" cy="369332"/>
          </a:xfrm>
          <a:prstGeom prst="rect">
            <a:avLst/>
          </a:prstGeom>
          <a:noFill/>
        </p:spPr>
        <p:txBody>
          <a:bodyPr wrap="square">
            <a:spAutoFit/>
          </a:bodyPr>
          <a:lstStyle/>
          <a:p>
            <a:r>
              <a:rPr lang="zh-CN" altLang="en-US" b="1" kern="100" dirty="0">
                <a:effectLst/>
                <a:latin typeface="黑体" panose="02010609060101010101" pitchFamily="49" charset="-122"/>
                <a:ea typeface="黑体" panose="02010609060101010101" pitchFamily="49" charset="-122"/>
                <a:cs typeface="宋体" panose="02010600030101010101" pitchFamily="2" charset="-122"/>
              </a:rPr>
              <a:t>视频展示</a:t>
            </a:r>
            <a:endParaRPr lang="zh-CN" altLang="en-US" sz="2000" b="1"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857854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34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4">
            <a:lumMod val="75000"/>
          </a:schemeClr>
        </a:solidFill>
        <a:effectLst/>
      </p:bgPr>
    </p:bg>
    <p:spTree>
      <p:nvGrpSpPr>
        <p:cNvPr id="1" name=""/>
        <p:cNvGrpSpPr/>
        <p:nvPr/>
      </p:nvGrpSpPr>
      <p:grpSpPr>
        <a:xfrm>
          <a:off x="0" y="0"/>
          <a:ext cx="0" cy="0"/>
          <a:chOff x="0" y="0"/>
          <a:chExt cx="0" cy="0"/>
        </a:xfrm>
      </p:grpSpPr>
      <p:sp>
        <p:nvSpPr>
          <p:cNvPr id="6" name="弧形 5">
            <a:extLst>
              <a:ext uri="{FF2B5EF4-FFF2-40B4-BE49-F238E27FC236}">
                <a16:creationId xmlns:a16="http://schemas.microsoft.com/office/drawing/2014/main" id="{8C63C0E1-7954-4885-8795-D9C1BBF99240}"/>
              </a:ext>
            </a:extLst>
          </p:cNvPr>
          <p:cNvSpPr/>
          <p:nvPr/>
        </p:nvSpPr>
        <p:spPr>
          <a:xfrm rot="2700000">
            <a:off x="4039768" y="-86522"/>
            <a:ext cx="7031044" cy="7031044"/>
          </a:xfrm>
          <a:prstGeom prst="arc">
            <a:avLst/>
          </a:prstGeom>
          <a:ln w="101600" cap="rnd">
            <a:solidFill>
              <a:schemeClr val="bg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7" name="文本框 76">
            <a:extLst>
              <a:ext uri="{FF2B5EF4-FFF2-40B4-BE49-F238E27FC236}">
                <a16:creationId xmlns:a16="http://schemas.microsoft.com/office/drawing/2014/main" id="{4643CF38-3014-4102-B137-5B4B4E733DF5}"/>
              </a:ext>
            </a:extLst>
          </p:cNvPr>
          <p:cNvSpPr txBox="1"/>
          <p:nvPr/>
        </p:nvSpPr>
        <p:spPr>
          <a:xfrm>
            <a:off x="5189984" y="2441336"/>
            <a:ext cx="4814713" cy="1446550"/>
          </a:xfrm>
          <a:prstGeom prst="rect">
            <a:avLst/>
          </a:prstGeom>
          <a:noFill/>
        </p:spPr>
        <p:txBody>
          <a:bodyPr wrap="square" rtlCol="0">
            <a:spAutoFit/>
          </a:bodyPr>
          <a:lstStyle/>
          <a:p>
            <a:pPr algn="dist"/>
            <a:r>
              <a:rPr lang="en-US" altLang="zh-CN" sz="8800" dirty="0">
                <a:solidFill>
                  <a:schemeClr val="bg1"/>
                </a:solidFill>
                <a:latin typeface="微软雅黑" panose="020B0503020204020204" pitchFamily="34" charset="-122"/>
                <a:ea typeface="微软雅黑" panose="020B0503020204020204" pitchFamily="34" charset="-122"/>
              </a:rPr>
              <a:t>THANKS</a:t>
            </a:r>
            <a:endParaRPr lang="zh-CN" altLang="en-US" sz="8800" dirty="0">
              <a:solidFill>
                <a:schemeClr val="bg1"/>
              </a:solidFill>
              <a:latin typeface="微软雅黑" panose="020B0503020204020204" pitchFamily="34" charset="-122"/>
              <a:ea typeface="微软雅黑" panose="020B0503020204020204" pitchFamily="34" charset="-122"/>
            </a:endParaRPr>
          </a:p>
        </p:txBody>
      </p:sp>
      <p:sp>
        <p:nvSpPr>
          <p:cNvPr id="78" name="矩形: 圆角 77">
            <a:extLst>
              <a:ext uri="{FF2B5EF4-FFF2-40B4-BE49-F238E27FC236}">
                <a16:creationId xmlns:a16="http://schemas.microsoft.com/office/drawing/2014/main" id="{68B6CA26-5018-4D38-A048-E29B5174F1AD}"/>
              </a:ext>
            </a:extLst>
          </p:cNvPr>
          <p:cNvSpPr/>
          <p:nvPr/>
        </p:nvSpPr>
        <p:spPr>
          <a:xfrm>
            <a:off x="-750278" y="2826553"/>
            <a:ext cx="5940261" cy="1204894"/>
          </a:xfrm>
          <a:prstGeom prst="roundRect">
            <a:avLst>
              <a:gd name="adj" fmla="val 50000"/>
            </a:avLst>
          </a:prstGeom>
          <a:solidFill>
            <a:schemeClr val="bg1"/>
          </a:solidFill>
          <a:ln w="50800">
            <a:noFill/>
          </a:ln>
          <a:effectLst>
            <a:outerShdw blurRad="469900" sx="104000" sy="104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53" name="文本框 152">
            <a:extLst>
              <a:ext uri="{FF2B5EF4-FFF2-40B4-BE49-F238E27FC236}">
                <a16:creationId xmlns:a16="http://schemas.microsoft.com/office/drawing/2014/main" id="{506968C5-628F-414F-9E69-D907B42BB8B8}"/>
              </a:ext>
            </a:extLst>
          </p:cNvPr>
          <p:cNvSpPr txBox="1"/>
          <p:nvPr/>
        </p:nvSpPr>
        <p:spPr>
          <a:xfrm>
            <a:off x="5189984" y="3688953"/>
            <a:ext cx="4814713" cy="400110"/>
          </a:xfrm>
          <a:prstGeom prst="rect">
            <a:avLst/>
          </a:prstGeom>
          <a:noFill/>
        </p:spPr>
        <p:txBody>
          <a:bodyPr wrap="square" rtlCol="0">
            <a:spAutoFit/>
          </a:bodyPr>
          <a:lstStyle/>
          <a:p>
            <a:pPr algn="dist"/>
            <a:r>
              <a:rPr lang="en-US" altLang="zh-CN" sz="2000" dirty="0">
                <a:solidFill>
                  <a:schemeClr val="bg1"/>
                </a:solidFill>
                <a:latin typeface="微软雅黑" panose="020B0503020204020204" pitchFamily="34" charset="-122"/>
                <a:ea typeface="微软雅黑" panose="020B0503020204020204" pitchFamily="34" charset="-122"/>
              </a:rPr>
              <a:t>FOR LISTENING</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1E82B0DF-DC3C-8DB5-8C46-6EE6BFF57803}"/>
              </a:ext>
            </a:extLst>
          </p:cNvPr>
          <p:cNvSpPr txBox="1"/>
          <p:nvPr/>
        </p:nvSpPr>
        <p:spPr>
          <a:xfrm>
            <a:off x="-562335" y="2951946"/>
            <a:ext cx="5499276" cy="954107"/>
          </a:xfrm>
          <a:prstGeom prst="rect">
            <a:avLst/>
          </a:prstGeom>
          <a:noFill/>
        </p:spPr>
        <p:txBody>
          <a:bodyPr wrap="square" rtlCol="0">
            <a:spAutoFit/>
          </a:bodyPr>
          <a:lstStyle/>
          <a:p>
            <a:pPr algn="dist"/>
            <a:r>
              <a:rPr lang="zh-CN" altLang="en-US" sz="2800" dirty="0">
                <a:solidFill>
                  <a:schemeClr val="accent4">
                    <a:lumMod val="75000"/>
                  </a:schemeClr>
                </a:solidFill>
                <a:latin typeface="黑体" panose="02010609060101010101" pitchFamily="49" charset="-122"/>
                <a:ea typeface="黑体" panose="02010609060101010101" pitchFamily="49" charset="-122"/>
              </a:rPr>
              <a:t>基于</a:t>
            </a:r>
            <a:r>
              <a:rPr lang="en-US" altLang="zh-CN" sz="2800" dirty="0" err="1">
                <a:solidFill>
                  <a:schemeClr val="accent4">
                    <a:lumMod val="75000"/>
                  </a:schemeClr>
                </a:solidFill>
                <a:latin typeface="黑体" panose="02010609060101010101" pitchFamily="49" charset="-122"/>
                <a:ea typeface="黑体" panose="02010609060101010101" pitchFamily="49" charset="-122"/>
              </a:rPr>
              <a:t>PaddleOCR</a:t>
            </a:r>
            <a:r>
              <a:rPr lang="zh-CN" altLang="en-US" sz="2800" dirty="0">
                <a:solidFill>
                  <a:schemeClr val="accent4">
                    <a:lumMod val="75000"/>
                  </a:schemeClr>
                </a:solidFill>
                <a:latin typeface="黑体" panose="02010609060101010101" pitchFamily="49" charset="-122"/>
                <a:ea typeface="黑体" panose="02010609060101010101" pitchFamily="49" charset="-122"/>
              </a:rPr>
              <a:t>的商场车库车辆牌号统计管理系统的设计与实现</a:t>
            </a:r>
          </a:p>
        </p:txBody>
      </p:sp>
    </p:spTree>
    <p:extLst>
      <p:ext uri="{BB962C8B-B14F-4D97-AF65-F5344CB8AC3E}">
        <p14:creationId xmlns:p14="http://schemas.microsoft.com/office/powerpoint/2010/main" val="37939704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矩形 190">
            <a:extLst>
              <a:ext uri="{FF2B5EF4-FFF2-40B4-BE49-F238E27FC236}">
                <a16:creationId xmlns:a16="http://schemas.microsoft.com/office/drawing/2014/main" id="{337B3A8A-54E8-428F-BB11-304F98351173}"/>
              </a:ext>
            </a:extLst>
          </p:cNvPr>
          <p:cNvSpPr/>
          <p:nvPr/>
        </p:nvSpPr>
        <p:spPr>
          <a:xfrm>
            <a:off x="1365692" y="1103406"/>
            <a:ext cx="733500" cy="19620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4CE145C3-EBCD-4E4A-9DFE-CBFE0E0507A8}"/>
              </a:ext>
            </a:extLst>
          </p:cNvPr>
          <p:cNvSpPr txBox="1"/>
          <p:nvPr/>
        </p:nvSpPr>
        <p:spPr>
          <a:xfrm>
            <a:off x="3233954" y="1369421"/>
            <a:ext cx="2219832" cy="923330"/>
          </a:xfrm>
          <a:prstGeom prst="rect">
            <a:avLst/>
          </a:prstGeom>
          <a:noFill/>
        </p:spPr>
        <p:txBody>
          <a:bodyPr wrap="square" rtlCol="0">
            <a:spAutoFit/>
          </a:bodyPr>
          <a:lstStyle/>
          <a:p>
            <a:pPr algn="dist"/>
            <a:r>
              <a:rPr lang="zh-CN" altLang="en-US" sz="5400" b="1" dirty="0">
                <a:solidFill>
                  <a:schemeClr val="accent4">
                    <a:lumMod val="75000"/>
                  </a:schemeClr>
                </a:solidFill>
                <a:latin typeface="微软雅黑" panose="020B0503020204020204" pitchFamily="34" charset="-122"/>
                <a:ea typeface="微软雅黑" panose="020B0503020204020204" pitchFamily="34" charset="-122"/>
              </a:rPr>
              <a:t>目录</a:t>
            </a:r>
          </a:p>
        </p:txBody>
      </p:sp>
      <p:sp>
        <p:nvSpPr>
          <p:cNvPr id="3" name="文本框 2">
            <a:extLst>
              <a:ext uri="{FF2B5EF4-FFF2-40B4-BE49-F238E27FC236}">
                <a16:creationId xmlns:a16="http://schemas.microsoft.com/office/drawing/2014/main" id="{72F95D22-B257-4712-A7D4-B609752660F2}"/>
              </a:ext>
            </a:extLst>
          </p:cNvPr>
          <p:cNvSpPr txBox="1"/>
          <p:nvPr/>
        </p:nvSpPr>
        <p:spPr>
          <a:xfrm>
            <a:off x="3233954" y="3122464"/>
            <a:ext cx="2758440" cy="2346283"/>
          </a:xfrm>
          <a:prstGeom prst="rect">
            <a:avLst/>
          </a:prstGeom>
          <a:noFill/>
        </p:spPr>
        <p:txBody>
          <a:bodyPr wrap="square" rtlCol="0">
            <a:spAutoFit/>
          </a:bodyPr>
          <a:lstStyle/>
          <a:p>
            <a:pPr>
              <a:lnSpc>
                <a:spcPct val="150000"/>
              </a:lnSpc>
            </a:pPr>
            <a:r>
              <a:rPr lang="en-US" altLang="zh-CN" sz="2000" dirty="0">
                <a:latin typeface="微软雅黑" panose="020B0503020204020204" pitchFamily="34" charset="-122"/>
                <a:ea typeface="微软雅黑" panose="020B0503020204020204" pitchFamily="34" charset="-122"/>
              </a:rPr>
              <a:t>1.  </a:t>
            </a:r>
            <a:r>
              <a:rPr lang="zh-CN" altLang="en-US" sz="2000" dirty="0">
                <a:latin typeface="微软雅黑" panose="020B0503020204020204" pitchFamily="34" charset="-122"/>
                <a:ea typeface="微软雅黑" panose="020B0503020204020204" pitchFamily="34" charset="-122"/>
              </a:rPr>
              <a:t>背景</a:t>
            </a:r>
          </a:p>
          <a:p>
            <a:pPr>
              <a:lnSpc>
                <a:spcPct val="150000"/>
              </a:lnSpc>
            </a:pPr>
            <a:r>
              <a:rPr lang="en-US" altLang="zh-CN" sz="2000" dirty="0">
                <a:latin typeface="微软雅黑" panose="020B0503020204020204" pitchFamily="34" charset="-122"/>
                <a:ea typeface="微软雅黑" panose="020B0503020204020204" pitchFamily="34" charset="-122"/>
              </a:rPr>
              <a:t>2.  </a:t>
            </a:r>
            <a:r>
              <a:rPr lang="zh-CN" altLang="en-US" sz="2000" dirty="0">
                <a:latin typeface="微软雅黑" panose="020B0503020204020204" pitchFamily="34" charset="-122"/>
                <a:ea typeface="微软雅黑" panose="020B0503020204020204" pitchFamily="34" charset="-122"/>
              </a:rPr>
              <a:t>准备工作</a:t>
            </a:r>
          </a:p>
          <a:p>
            <a:pPr>
              <a:lnSpc>
                <a:spcPct val="150000"/>
              </a:lnSpc>
            </a:pPr>
            <a:r>
              <a:rPr lang="en-US" altLang="zh-CN" sz="2000" dirty="0">
                <a:latin typeface="微软雅黑" panose="020B0503020204020204" pitchFamily="34" charset="-122"/>
                <a:ea typeface="微软雅黑" panose="020B0503020204020204" pitchFamily="34" charset="-122"/>
              </a:rPr>
              <a:t>3.  </a:t>
            </a:r>
            <a:r>
              <a:rPr lang="zh-CN" altLang="en-US" sz="2000" dirty="0">
                <a:latin typeface="微软雅黑" panose="020B0503020204020204" pitchFamily="34" charset="-122"/>
                <a:ea typeface="微软雅黑" panose="020B0503020204020204" pitchFamily="34" charset="-122"/>
              </a:rPr>
              <a:t>算法介绍</a:t>
            </a:r>
            <a:endParaRPr lang="en-US" altLang="zh-CN" sz="2000" dirty="0">
              <a:latin typeface="微软雅黑" panose="020B0503020204020204" pitchFamily="34" charset="-122"/>
              <a:ea typeface="微软雅黑" panose="020B0503020204020204" pitchFamily="34" charset="-122"/>
            </a:endParaRPr>
          </a:p>
          <a:p>
            <a:pPr>
              <a:lnSpc>
                <a:spcPct val="150000"/>
              </a:lnSpc>
            </a:pPr>
            <a:r>
              <a:rPr lang="en-US" altLang="zh-CN" sz="2000" dirty="0">
                <a:latin typeface="微软雅黑" panose="020B0503020204020204" pitchFamily="34" charset="-122"/>
                <a:ea typeface="微软雅黑" panose="020B0503020204020204" pitchFamily="34" charset="-122"/>
              </a:rPr>
              <a:t>4.  </a:t>
            </a:r>
            <a:r>
              <a:rPr lang="zh-CN" altLang="en-US" sz="2000" dirty="0">
                <a:latin typeface="微软雅黑" panose="020B0503020204020204" pitchFamily="34" charset="-122"/>
                <a:ea typeface="微软雅黑" panose="020B0503020204020204" pitchFamily="34" charset="-122"/>
              </a:rPr>
              <a:t>结果展示</a:t>
            </a:r>
          </a:p>
          <a:p>
            <a:pPr>
              <a:lnSpc>
                <a:spcPct val="150000"/>
              </a:lnSpc>
            </a:pPr>
            <a:r>
              <a:rPr lang="en-US" altLang="zh-CN" sz="2000" dirty="0">
                <a:latin typeface="微软雅黑" panose="020B0503020204020204" pitchFamily="34" charset="-122"/>
                <a:ea typeface="微软雅黑" panose="020B0503020204020204" pitchFamily="34" charset="-122"/>
              </a:rPr>
              <a:t>5.  </a:t>
            </a:r>
            <a:r>
              <a:rPr lang="zh-CN" altLang="en-US" sz="2000" dirty="0">
                <a:latin typeface="微软雅黑" panose="020B0503020204020204" pitchFamily="34" charset="-122"/>
                <a:ea typeface="微软雅黑" panose="020B0503020204020204" pitchFamily="34" charset="-122"/>
              </a:rPr>
              <a:t>致谢</a:t>
            </a:r>
          </a:p>
        </p:txBody>
      </p:sp>
      <p:sp>
        <p:nvSpPr>
          <p:cNvPr id="6" name="文本框 5">
            <a:extLst>
              <a:ext uri="{FF2B5EF4-FFF2-40B4-BE49-F238E27FC236}">
                <a16:creationId xmlns:a16="http://schemas.microsoft.com/office/drawing/2014/main" id="{0367C450-C74B-4508-AA9B-1B20E8B92435}"/>
              </a:ext>
            </a:extLst>
          </p:cNvPr>
          <p:cNvSpPr txBox="1"/>
          <p:nvPr/>
        </p:nvSpPr>
        <p:spPr>
          <a:xfrm>
            <a:off x="3233954" y="2292751"/>
            <a:ext cx="4582015" cy="461665"/>
          </a:xfrm>
          <a:prstGeom prst="rect">
            <a:avLst/>
          </a:prstGeom>
          <a:noFill/>
        </p:spPr>
        <p:txBody>
          <a:bodyPr wrap="square" rtlCol="0">
            <a:spAutoFit/>
          </a:bodyPr>
          <a:lstStyle/>
          <a:p>
            <a:pPr algn="dist"/>
            <a:r>
              <a:rPr lang="en-US" altLang="zh-CN" sz="2400" dirty="0">
                <a:latin typeface="微软雅黑" panose="020B0503020204020204" pitchFamily="34" charset="-122"/>
                <a:ea typeface="微软雅黑" panose="020B0503020204020204" pitchFamily="34" charset="-122"/>
              </a:rPr>
              <a:t>CONTENTS</a:t>
            </a:r>
            <a:endParaRPr lang="zh-CN" altLang="en-US" sz="2400" dirty="0">
              <a:latin typeface="微软雅黑" panose="020B0503020204020204" pitchFamily="34" charset="-122"/>
              <a:ea typeface="微软雅黑" panose="020B0503020204020204" pitchFamily="34" charset="-122"/>
            </a:endParaRPr>
          </a:p>
        </p:txBody>
      </p:sp>
      <p:sp>
        <p:nvSpPr>
          <p:cNvPr id="118" name="矩形: 圆角 117">
            <a:extLst>
              <a:ext uri="{FF2B5EF4-FFF2-40B4-BE49-F238E27FC236}">
                <a16:creationId xmlns:a16="http://schemas.microsoft.com/office/drawing/2014/main" id="{8C30FEAB-4A95-4647-8077-74FAEF11BA68}"/>
              </a:ext>
            </a:extLst>
          </p:cNvPr>
          <p:cNvSpPr/>
          <p:nvPr/>
        </p:nvSpPr>
        <p:spPr>
          <a:xfrm>
            <a:off x="-609600" y="1481960"/>
            <a:ext cx="3586886" cy="1204894"/>
          </a:xfrm>
          <a:prstGeom prst="roundRect">
            <a:avLst>
              <a:gd name="adj" fmla="val 50000"/>
            </a:avLst>
          </a:prstGeom>
          <a:solidFill>
            <a:schemeClr val="accent4">
              <a:lumMod val="75000"/>
            </a:schemeClr>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92" name="弧形 191">
            <a:extLst>
              <a:ext uri="{FF2B5EF4-FFF2-40B4-BE49-F238E27FC236}">
                <a16:creationId xmlns:a16="http://schemas.microsoft.com/office/drawing/2014/main" id="{10B0C9A5-5411-4FF8-8CEC-CBD0057263E5}"/>
              </a:ext>
            </a:extLst>
          </p:cNvPr>
          <p:cNvSpPr/>
          <p:nvPr/>
        </p:nvSpPr>
        <p:spPr>
          <a:xfrm rot="2700000">
            <a:off x="2034243" y="-429640"/>
            <a:ext cx="7717282" cy="7717282"/>
          </a:xfrm>
          <a:prstGeom prst="arc">
            <a:avLst/>
          </a:prstGeom>
          <a:ln w="101600" cap="rnd">
            <a:solidFill>
              <a:schemeClr val="accent4">
                <a:lumMod val="75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93" name="弧形 192">
            <a:extLst>
              <a:ext uri="{FF2B5EF4-FFF2-40B4-BE49-F238E27FC236}">
                <a16:creationId xmlns:a16="http://schemas.microsoft.com/office/drawing/2014/main" id="{ED3720F9-197A-4C79-9A2E-A5FAD322E611}"/>
              </a:ext>
            </a:extLst>
          </p:cNvPr>
          <p:cNvSpPr/>
          <p:nvPr/>
        </p:nvSpPr>
        <p:spPr>
          <a:xfrm rot="18900000" flipH="1">
            <a:off x="1794488" y="1740506"/>
            <a:ext cx="687804" cy="687804"/>
          </a:xfrm>
          <a:prstGeom prst="arc">
            <a:avLst/>
          </a:prstGeom>
          <a:ln w="101600" cap="rnd">
            <a:solidFill>
              <a:schemeClr val="bg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extLst>
      <p:ext uri="{BB962C8B-B14F-4D97-AF65-F5344CB8AC3E}">
        <p14:creationId xmlns:p14="http://schemas.microsoft.com/office/powerpoint/2010/main" val="10339341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6" name="矩形: 圆角 625">
            <a:extLst>
              <a:ext uri="{FF2B5EF4-FFF2-40B4-BE49-F238E27FC236}">
                <a16:creationId xmlns:a16="http://schemas.microsoft.com/office/drawing/2014/main" id="{96E31A82-6E50-4664-9730-0F27BB4AC5E5}"/>
              </a:ext>
            </a:extLst>
          </p:cNvPr>
          <p:cNvSpPr/>
          <p:nvPr/>
        </p:nvSpPr>
        <p:spPr>
          <a:xfrm>
            <a:off x="2689011" y="1536921"/>
            <a:ext cx="8619456" cy="3784158"/>
          </a:xfrm>
          <a:prstGeom prst="roundRect">
            <a:avLst>
              <a:gd name="adj" fmla="val 10297"/>
            </a:avLst>
          </a:prstGeom>
          <a:solidFill>
            <a:schemeClr val="bg1"/>
          </a:solidFill>
          <a:ln>
            <a:noFill/>
          </a:ln>
          <a:effectLst>
            <a:outerShdw blurRad="2794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627" name="任意多边形: 形状 626">
            <a:extLst>
              <a:ext uri="{FF2B5EF4-FFF2-40B4-BE49-F238E27FC236}">
                <a16:creationId xmlns:a16="http://schemas.microsoft.com/office/drawing/2014/main" id="{7DAA398D-59D4-4F51-9C57-4A85B1632D15}"/>
              </a:ext>
            </a:extLst>
          </p:cNvPr>
          <p:cNvSpPr/>
          <p:nvPr/>
        </p:nvSpPr>
        <p:spPr>
          <a:xfrm>
            <a:off x="2389778" y="1331684"/>
            <a:ext cx="833708" cy="623796"/>
          </a:xfrm>
          <a:custGeom>
            <a:avLst/>
            <a:gdLst/>
            <a:ahLst/>
            <a:cxnLst/>
            <a:rect l="l" t="t" r="r" b="b"/>
            <a:pathLst>
              <a:path w="95778" h="71663">
                <a:moveTo>
                  <a:pt x="82098" y="5"/>
                </a:moveTo>
                <a:cubicBezTo>
                  <a:pt x="84614" y="48"/>
                  <a:pt x="87286" y="396"/>
                  <a:pt x="90116" y="1050"/>
                </a:cubicBezTo>
                <a:lnTo>
                  <a:pt x="90116" y="8817"/>
                </a:lnTo>
                <a:cubicBezTo>
                  <a:pt x="78257" y="13440"/>
                  <a:pt x="71979" y="21792"/>
                  <a:pt x="71280" y="33873"/>
                </a:cubicBezTo>
                <a:cubicBezTo>
                  <a:pt x="84139" y="29288"/>
                  <a:pt x="92305" y="35340"/>
                  <a:pt x="95778" y="52027"/>
                </a:cubicBezTo>
                <a:cubicBezTo>
                  <a:pt x="94826" y="65118"/>
                  <a:pt x="87973" y="71663"/>
                  <a:pt x="75219" y="71663"/>
                </a:cubicBezTo>
                <a:cubicBezTo>
                  <a:pt x="59956" y="70752"/>
                  <a:pt x="52325" y="61506"/>
                  <a:pt x="52325" y="43926"/>
                </a:cubicBezTo>
                <a:cubicBezTo>
                  <a:pt x="54564" y="14342"/>
                  <a:pt x="64489" y="-298"/>
                  <a:pt x="82098" y="5"/>
                </a:cubicBezTo>
                <a:close/>
                <a:moveTo>
                  <a:pt x="29473" y="5"/>
                </a:moveTo>
                <a:cubicBezTo>
                  <a:pt x="31987" y="48"/>
                  <a:pt x="34659" y="396"/>
                  <a:pt x="37490" y="1050"/>
                </a:cubicBezTo>
                <a:lnTo>
                  <a:pt x="37490" y="8817"/>
                </a:lnTo>
                <a:cubicBezTo>
                  <a:pt x="25647" y="13434"/>
                  <a:pt x="19469" y="21786"/>
                  <a:pt x="18954" y="33873"/>
                </a:cubicBezTo>
                <a:cubicBezTo>
                  <a:pt x="31588" y="29288"/>
                  <a:pt x="39755" y="35324"/>
                  <a:pt x="43458" y="51980"/>
                </a:cubicBezTo>
                <a:cubicBezTo>
                  <a:pt x="42502" y="65102"/>
                  <a:pt x="35547" y="71663"/>
                  <a:pt x="22593" y="71663"/>
                </a:cubicBezTo>
                <a:cubicBezTo>
                  <a:pt x="7531" y="70752"/>
                  <a:pt x="0" y="61506"/>
                  <a:pt x="0" y="43926"/>
                </a:cubicBezTo>
                <a:cubicBezTo>
                  <a:pt x="2053" y="14342"/>
                  <a:pt x="11877" y="-298"/>
                  <a:pt x="29473" y="5"/>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 name="矩形 1">
            <a:extLst>
              <a:ext uri="{FF2B5EF4-FFF2-40B4-BE49-F238E27FC236}">
                <a16:creationId xmlns:a16="http://schemas.microsoft.com/office/drawing/2014/main" id="{B639BAA9-491C-40A1-B10E-36D9DB15D4B9}"/>
              </a:ext>
            </a:extLst>
          </p:cNvPr>
          <p:cNvSpPr/>
          <p:nvPr/>
        </p:nvSpPr>
        <p:spPr>
          <a:xfrm>
            <a:off x="0" y="0"/>
            <a:ext cx="1825599"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13" name="矩形: 圆角 112">
            <a:extLst>
              <a:ext uri="{FF2B5EF4-FFF2-40B4-BE49-F238E27FC236}">
                <a16:creationId xmlns:a16="http://schemas.microsoft.com/office/drawing/2014/main" id="{241881B8-E933-4C52-BA38-42767F7C6653}"/>
              </a:ext>
            </a:extLst>
          </p:cNvPr>
          <p:cNvSpPr/>
          <p:nvPr/>
        </p:nvSpPr>
        <p:spPr>
          <a:xfrm>
            <a:off x="-335280" y="1943006"/>
            <a:ext cx="2430780" cy="615507"/>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14" name="文本框 113">
            <a:extLst>
              <a:ext uri="{FF2B5EF4-FFF2-40B4-BE49-F238E27FC236}">
                <a16:creationId xmlns:a16="http://schemas.microsoft.com/office/drawing/2014/main" id="{FEB8ACCE-F816-4F0E-82B3-9CD612B3E629}"/>
              </a:ext>
            </a:extLst>
          </p:cNvPr>
          <p:cNvSpPr txBox="1"/>
          <p:nvPr/>
        </p:nvSpPr>
        <p:spPr>
          <a:xfrm>
            <a:off x="203606" y="1996071"/>
            <a:ext cx="1686154" cy="461665"/>
          </a:xfrm>
          <a:prstGeom prst="rect">
            <a:avLst/>
          </a:prstGeom>
          <a:noFill/>
        </p:spPr>
        <p:txBody>
          <a:bodyPr wrap="square" rtlCol="0">
            <a:spAutoFit/>
          </a:bodyPr>
          <a:lstStyle/>
          <a:p>
            <a:r>
              <a:rPr lang="zh-CN" altLang="en-US" sz="2400" b="1" dirty="0">
                <a:solidFill>
                  <a:schemeClr val="accent4">
                    <a:lumMod val="75000"/>
                  </a:schemeClr>
                </a:solidFill>
                <a:latin typeface="微软雅黑" panose="020B0503020204020204" pitchFamily="34" charset="-122"/>
                <a:ea typeface="微软雅黑" panose="020B0503020204020204" pitchFamily="34" charset="-122"/>
              </a:rPr>
              <a:t>背景</a:t>
            </a:r>
          </a:p>
        </p:txBody>
      </p:sp>
      <p:sp>
        <p:nvSpPr>
          <p:cNvPr id="115" name="文本框 114">
            <a:extLst>
              <a:ext uri="{FF2B5EF4-FFF2-40B4-BE49-F238E27FC236}">
                <a16:creationId xmlns:a16="http://schemas.microsoft.com/office/drawing/2014/main" id="{14091F63-8E40-4A5F-985A-2F5DC8A211D0}"/>
              </a:ext>
            </a:extLst>
          </p:cNvPr>
          <p:cNvSpPr txBox="1"/>
          <p:nvPr/>
        </p:nvSpPr>
        <p:spPr>
          <a:xfrm>
            <a:off x="203605" y="2775686"/>
            <a:ext cx="1621993"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准备工作</a:t>
            </a:r>
          </a:p>
        </p:txBody>
      </p:sp>
      <p:sp>
        <p:nvSpPr>
          <p:cNvPr id="116" name="文本框 115">
            <a:extLst>
              <a:ext uri="{FF2B5EF4-FFF2-40B4-BE49-F238E27FC236}">
                <a16:creationId xmlns:a16="http://schemas.microsoft.com/office/drawing/2014/main" id="{CC561691-8472-4300-A93B-43173F0B402C}"/>
              </a:ext>
            </a:extLst>
          </p:cNvPr>
          <p:cNvSpPr txBox="1"/>
          <p:nvPr/>
        </p:nvSpPr>
        <p:spPr>
          <a:xfrm>
            <a:off x="203606" y="3366140"/>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算法介绍</a:t>
            </a:r>
          </a:p>
        </p:txBody>
      </p:sp>
      <p:sp>
        <p:nvSpPr>
          <p:cNvPr id="117" name="文本框 116">
            <a:extLst>
              <a:ext uri="{FF2B5EF4-FFF2-40B4-BE49-F238E27FC236}">
                <a16:creationId xmlns:a16="http://schemas.microsoft.com/office/drawing/2014/main" id="{89BB294C-F152-47A1-A832-B338DFB2169C}"/>
              </a:ext>
            </a:extLst>
          </p:cNvPr>
          <p:cNvSpPr txBox="1"/>
          <p:nvPr/>
        </p:nvSpPr>
        <p:spPr>
          <a:xfrm>
            <a:off x="203606" y="3956594"/>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结果展示</a:t>
            </a:r>
          </a:p>
        </p:txBody>
      </p:sp>
      <p:sp>
        <p:nvSpPr>
          <p:cNvPr id="118" name="文本框 117">
            <a:extLst>
              <a:ext uri="{FF2B5EF4-FFF2-40B4-BE49-F238E27FC236}">
                <a16:creationId xmlns:a16="http://schemas.microsoft.com/office/drawing/2014/main" id="{70B01E73-2206-4BAF-96FD-98F96844A935}"/>
              </a:ext>
            </a:extLst>
          </p:cNvPr>
          <p:cNvSpPr txBox="1"/>
          <p:nvPr/>
        </p:nvSpPr>
        <p:spPr>
          <a:xfrm>
            <a:off x="203606" y="4547049"/>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致谢</a:t>
            </a:r>
          </a:p>
        </p:txBody>
      </p:sp>
      <p:sp>
        <p:nvSpPr>
          <p:cNvPr id="120" name="弧形 119">
            <a:extLst>
              <a:ext uri="{FF2B5EF4-FFF2-40B4-BE49-F238E27FC236}">
                <a16:creationId xmlns:a16="http://schemas.microsoft.com/office/drawing/2014/main" id="{F4934CE7-03FA-4713-91AE-30FB01DA9399}"/>
              </a:ext>
            </a:extLst>
          </p:cNvPr>
          <p:cNvSpPr/>
          <p:nvPr/>
        </p:nvSpPr>
        <p:spPr>
          <a:xfrm rot="2700000">
            <a:off x="1467034" y="2052847"/>
            <a:ext cx="395824" cy="395824"/>
          </a:xfrm>
          <a:prstGeom prst="arc">
            <a:avLst/>
          </a:prstGeom>
          <a:ln w="50800" cap="rnd">
            <a:solidFill>
              <a:schemeClr val="accent4">
                <a:lumMod val="75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02" name="文本框 201">
            <a:extLst>
              <a:ext uri="{FF2B5EF4-FFF2-40B4-BE49-F238E27FC236}">
                <a16:creationId xmlns:a16="http://schemas.microsoft.com/office/drawing/2014/main" id="{D651C2DF-C6C5-40C2-8CC1-F6461A85C516}"/>
              </a:ext>
            </a:extLst>
          </p:cNvPr>
          <p:cNvSpPr txBox="1"/>
          <p:nvPr/>
        </p:nvSpPr>
        <p:spPr>
          <a:xfrm>
            <a:off x="3274816" y="1944805"/>
            <a:ext cx="7594484" cy="2989280"/>
          </a:xfrm>
          <a:prstGeom prst="rect">
            <a:avLst/>
          </a:prstGeom>
          <a:noFill/>
        </p:spPr>
        <p:txBody>
          <a:bodyPr wrap="square" rtlCol="0">
            <a:spAutoFit/>
          </a:bodyPr>
          <a:lstStyle/>
          <a:p>
            <a:pPr algn="just">
              <a:lnSpc>
                <a:spcPct val="150000"/>
              </a:lnSpc>
              <a:spcBef>
                <a:spcPts val="600"/>
              </a:spcBef>
            </a:pPr>
            <a:r>
              <a:rPr lang="zh-CN" altLang="en-US" sz="1600" kern="100" dirty="0">
                <a:latin typeface="宋体" panose="02010600030101010101" pitchFamily="2" charset="-122"/>
                <a:ea typeface="宋体" panose="02010600030101010101" pitchFamily="2" charset="-122"/>
                <a:cs typeface="Times New Roman" panose="02020603050405020304" pitchFamily="18" charset="0"/>
              </a:rPr>
              <a:t>    本设计基于</a:t>
            </a:r>
            <a:r>
              <a:rPr lang="en-US" altLang="zh-CN" sz="1600" kern="100" dirty="0" err="1">
                <a:latin typeface="宋体" panose="02010600030101010101" pitchFamily="2" charset="-122"/>
                <a:ea typeface="宋体" panose="02010600030101010101" pitchFamily="2" charset="-122"/>
                <a:cs typeface="Times New Roman" panose="02020603050405020304" pitchFamily="18" charset="0"/>
              </a:rPr>
              <a:t>PaddleOCR</a:t>
            </a:r>
            <a:r>
              <a:rPr lang="zh-CN" altLang="en-US" sz="1600" kern="100" dirty="0">
                <a:latin typeface="宋体" panose="02010600030101010101" pitchFamily="2" charset="-122"/>
                <a:ea typeface="宋体" panose="02010600030101010101" pitchFamily="2" charset="-122"/>
                <a:cs typeface="Times New Roman" panose="02020603050405020304" pitchFamily="18" charset="0"/>
              </a:rPr>
              <a:t>的文字识别系统，从车牌入手，设计并实现一个商场车库车辆牌号统计管理系统，该系统连接一个</a:t>
            </a:r>
            <a:r>
              <a:rPr lang="en-US" altLang="zh-CN" sz="1600" kern="100" dirty="0" err="1">
                <a:latin typeface="宋体" panose="02010600030101010101" pitchFamily="2" charset="-122"/>
                <a:ea typeface="宋体" panose="02010600030101010101" pitchFamily="2" charset="-122"/>
                <a:cs typeface="Times New Roman" panose="02020603050405020304" pitchFamily="18" charset="0"/>
              </a:rPr>
              <a:t>Mysql</a:t>
            </a:r>
            <a:r>
              <a:rPr lang="zh-CN" altLang="en-US" sz="1600" kern="100" dirty="0">
                <a:latin typeface="宋体" panose="02010600030101010101" pitchFamily="2" charset="-122"/>
                <a:ea typeface="宋体" panose="02010600030101010101" pitchFamily="2" charset="-122"/>
                <a:cs typeface="Times New Roman" panose="02020603050405020304" pitchFamily="18" charset="0"/>
              </a:rPr>
              <a:t>数据库，每个商场拥有其中一个表的使用权。对识别到的车牌号进行处理，比对数据库的数据，进行初始化写入或更新。内置了一个等级系统，根据某个车牌号进入该商场的总次数进行评级。同一个车牌号来到该商场的次数越多，享受到该商场的优惠就越大。对于一个家庭来说，这或许更能够让他们倾向于使用同一辆车而不是同时使用多辆车进入商场。这在某种程度上也缓解了商场附近的交通压力，同时也让商场在相同人流量的情况下拥有更多的空闲车位，以便带来更多的人流量。</a:t>
            </a:r>
            <a:endParaRPr lang="zh-CN" altLang="zh-CN" sz="1600" kern="100" dirty="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321" name="文本框 320">
            <a:extLst>
              <a:ext uri="{FF2B5EF4-FFF2-40B4-BE49-F238E27FC236}">
                <a16:creationId xmlns:a16="http://schemas.microsoft.com/office/drawing/2014/main" id="{CC4072AC-5BF3-411A-BCF0-99560B40353A}"/>
              </a:ext>
            </a:extLst>
          </p:cNvPr>
          <p:cNvSpPr txBox="1"/>
          <p:nvPr/>
        </p:nvSpPr>
        <p:spPr>
          <a:xfrm>
            <a:off x="2287062" y="473744"/>
            <a:ext cx="9358335" cy="523220"/>
          </a:xfrm>
          <a:prstGeom prst="rect">
            <a:avLst/>
          </a:prstGeom>
          <a:noFill/>
        </p:spPr>
        <p:txBody>
          <a:bodyPr wrap="square" rtlCol="0">
            <a:spAutoFit/>
          </a:bodyPr>
          <a:lstStyle/>
          <a:p>
            <a:r>
              <a:rPr lang="en-US" altLang="zh-CN" sz="2800" b="1" dirty="0">
                <a:solidFill>
                  <a:schemeClr val="accent4">
                    <a:lumMod val="75000"/>
                  </a:schemeClr>
                </a:solidFill>
                <a:latin typeface="微软雅黑" panose="020B0503020204020204" pitchFamily="34" charset="-122"/>
                <a:ea typeface="微软雅黑" panose="020B0503020204020204" pitchFamily="34" charset="-122"/>
              </a:rPr>
              <a:t>1. </a:t>
            </a:r>
            <a:r>
              <a:rPr lang="zh-CN" altLang="en-US" sz="2800" b="1" dirty="0">
                <a:solidFill>
                  <a:schemeClr val="accent4">
                    <a:lumMod val="75000"/>
                  </a:schemeClr>
                </a:solidFill>
                <a:latin typeface="微软雅黑" panose="020B0503020204020204" pitchFamily="34" charset="-122"/>
                <a:ea typeface="微软雅黑" panose="020B0503020204020204" pitchFamily="34" charset="-122"/>
              </a:rPr>
              <a:t>背景</a:t>
            </a:r>
          </a:p>
        </p:txBody>
      </p:sp>
    </p:spTree>
    <p:extLst>
      <p:ext uri="{BB962C8B-B14F-4D97-AF65-F5344CB8AC3E}">
        <p14:creationId xmlns:p14="http://schemas.microsoft.com/office/powerpoint/2010/main" val="28486159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6" name="矩形: 圆角 625">
            <a:extLst>
              <a:ext uri="{FF2B5EF4-FFF2-40B4-BE49-F238E27FC236}">
                <a16:creationId xmlns:a16="http://schemas.microsoft.com/office/drawing/2014/main" id="{96E31A82-6E50-4664-9730-0F27BB4AC5E5}"/>
              </a:ext>
            </a:extLst>
          </p:cNvPr>
          <p:cNvSpPr/>
          <p:nvPr/>
        </p:nvSpPr>
        <p:spPr>
          <a:xfrm>
            <a:off x="2689010" y="1536921"/>
            <a:ext cx="8619456" cy="3784158"/>
          </a:xfrm>
          <a:prstGeom prst="roundRect">
            <a:avLst>
              <a:gd name="adj" fmla="val 10297"/>
            </a:avLst>
          </a:prstGeom>
          <a:solidFill>
            <a:schemeClr val="bg1"/>
          </a:solidFill>
          <a:ln>
            <a:noFill/>
          </a:ln>
          <a:effectLst>
            <a:outerShdw blurRad="2794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627" name="任意多边形: 形状 626">
            <a:extLst>
              <a:ext uri="{FF2B5EF4-FFF2-40B4-BE49-F238E27FC236}">
                <a16:creationId xmlns:a16="http://schemas.microsoft.com/office/drawing/2014/main" id="{7DAA398D-59D4-4F51-9C57-4A85B1632D15}"/>
              </a:ext>
            </a:extLst>
          </p:cNvPr>
          <p:cNvSpPr/>
          <p:nvPr/>
        </p:nvSpPr>
        <p:spPr>
          <a:xfrm>
            <a:off x="2389778" y="1331684"/>
            <a:ext cx="833708" cy="623796"/>
          </a:xfrm>
          <a:custGeom>
            <a:avLst/>
            <a:gdLst/>
            <a:ahLst/>
            <a:cxnLst/>
            <a:rect l="l" t="t" r="r" b="b"/>
            <a:pathLst>
              <a:path w="95778" h="71663">
                <a:moveTo>
                  <a:pt x="82098" y="5"/>
                </a:moveTo>
                <a:cubicBezTo>
                  <a:pt x="84614" y="48"/>
                  <a:pt x="87286" y="396"/>
                  <a:pt x="90116" y="1050"/>
                </a:cubicBezTo>
                <a:lnTo>
                  <a:pt x="90116" y="8817"/>
                </a:lnTo>
                <a:cubicBezTo>
                  <a:pt x="78257" y="13440"/>
                  <a:pt x="71979" y="21792"/>
                  <a:pt x="71280" y="33873"/>
                </a:cubicBezTo>
                <a:cubicBezTo>
                  <a:pt x="84139" y="29288"/>
                  <a:pt x="92305" y="35340"/>
                  <a:pt x="95778" y="52027"/>
                </a:cubicBezTo>
                <a:cubicBezTo>
                  <a:pt x="94826" y="65118"/>
                  <a:pt x="87973" y="71663"/>
                  <a:pt x="75219" y="71663"/>
                </a:cubicBezTo>
                <a:cubicBezTo>
                  <a:pt x="59956" y="70752"/>
                  <a:pt x="52325" y="61506"/>
                  <a:pt x="52325" y="43926"/>
                </a:cubicBezTo>
                <a:cubicBezTo>
                  <a:pt x="54564" y="14342"/>
                  <a:pt x="64489" y="-298"/>
                  <a:pt x="82098" y="5"/>
                </a:cubicBezTo>
                <a:close/>
                <a:moveTo>
                  <a:pt x="29473" y="5"/>
                </a:moveTo>
                <a:cubicBezTo>
                  <a:pt x="31987" y="48"/>
                  <a:pt x="34659" y="396"/>
                  <a:pt x="37490" y="1050"/>
                </a:cubicBezTo>
                <a:lnTo>
                  <a:pt x="37490" y="8817"/>
                </a:lnTo>
                <a:cubicBezTo>
                  <a:pt x="25647" y="13434"/>
                  <a:pt x="19469" y="21786"/>
                  <a:pt x="18954" y="33873"/>
                </a:cubicBezTo>
                <a:cubicBezTo>
                  <a:pt x="31588" y="29288"/>
                  <a:pt x="39755" y="35324"/>
                  <a:pt x="43458" y="51980"/>
                </a:cubicBezTo>
                <a:cubicBezTo>
                  <a:pt x="42502" y="65102"/>
                  <a:pt x="35547" y="71663"/>
                  <a:pt x="22593" y="71663"/>
                </a:cubicBezTo>
                <a:cubicBezTo>
                  <a:pt x="7531" y="70752"/>
                  <a:pt x="0" y="61506"/>
                  <a:pt x="0" y="43926"/>
                </a:cubicBezTo>
                <a:cubicBezTo>
                  <a:pt x="2053" y="14342"/>
                  <a:pt x="11877" y="-298"/>
                  <a:pt x="29473" y="5"/>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10" name="矩形 109">
            <a:extLst>
              <a:ext uri="{FF2B5EF4-FFF2-40B4-BE49-F238E27FC236}">
                <a16:creationId xmlns:a16="http://schemas.microsoft.com/office/drawing/2014/main" id="{A69E5D4D-7C6A-44D2-93EA-B6CDFE00DA95}"/>
              </a:ext>
            </a:extLst>
          </p:cNvPr>
          <p:cNvSpPr/>
          <p:nvPr/>
        </p:nvSpPr>
        <p:spPr>
          <a:xfrm>
            <a:off x="0" y="0"/>
            <a:ext cx="1825599"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11" name="文本框 110">
            <a:extLst>
              <a:ext uri="{FF2B5EF4-FFF2-40B4-BE49-F238E27FC236}">
                <a16:creationId xmlns:a16="http://schemas.microsoft.com/office/drawing/2014/main" id="{EF6544DE-8BA5-44BA-B746-25F1A8C13F01}"/>
              </a:ext>
            </a:extLst>
          </p:cNvPr>
          <p:cNvSpPr txBox="1"/>
          <p:nvPr/>
        </p:nvSpPr>
        <p:spPr>
          <a:xfrm>
            <a:off x="203606" y="3366140"/>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算法介绍</a:t>
            </a:r>
          </a:p>
        </p:txBody>
      </p:sp>
      <p:sp>
        <p:nvSpPr>
          <p:cNvPr id="112" name="文本框 111">
            <a:extLst>
              <a:ext uri="{FF2B5EF4-FFF2-40B4-BE49-F238E27FC236}">
                <a16:creationId xmlns:a16="http://schemas.microsoft.com/office/drawing/2014/main" id="{4284D94D-B78F-45C3-AC8C-9250E45E6A96}"/>
              </a:ext>
            </a:extLst>
          </p:cNvPr>
          <p:cNvSpPr txBox="1"/>
          <p:nvPr/>
        </p:nvSpPr>
        <p:spPr>
          <a:xfrm>
            <a:off x="203606" y="3956594"/>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结果展示</a:t>
            </a:r>
          </a:p>
        </p:txBody>
      </p:sp>
      <p:sp>
        <p:nvSpPr>
          <p:cNvPr id="119" name="文本框 118">
            <a:extLst>
              <a:ext uri="{FF2B5EF4-FFF2-40B4-BE49-F238E27FC236}">
                <a16:creationId xmlns:a16="http://schemas.microsoft.com/office/drawing/2014/main" id="{9C2D38A5-D9A5-4660-A3A5-C27B682494C2}"/>
              </a:ext>
            </a:extLst>
          </p:cNvPr>
          <p:cNvSpPr txBox="1"/>
          <p:nvPr/>
        </p:nvSpPr>
        <p:spPr>
          <a:xfrm>
            <a:off x="203606" y="4547049"/>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致谢</a:t>
            </a:r>
          </a:p>
        </p:txBody>
      </p:sp>
      <p:sp>
        <p:nvSpPr>
          <p:cNvPr id="121" name="矩形: 圆角 120">
            <a:extLst>
              <a:ext uri="{FF2B5EF4-FFF2-40B4-BE49-F238E27FC236}">
                <a16:creationId xmlns:a16="http://schemas.microsoft.com/office/drawing/2014/main" id="{44906AC7-84B6-453D-BE8F-1E08EA3CF00D}"/>
              </a:ext>
            </a:extLst>
          </p:cNvPr>
          <p:cNvSpPr/>
          <p:nvPr/>
        </p:nvSpPr>
        <p:spPr>
          <a:xfrm>
            <a:off x="-331857" y="2665644"/>
            <a:ext cx="2430780" cy="615507"/>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22" name="文本框 121">
            <a:extLst>
              <a:ext uri="{FF2B5EF4-FFF2-40B4-BE49-F238E27FC236}">
                <a16:creationId xmlns:a16="http://schemas.microsoft.com/office/drawing/2014/main" id="{F2A70FE8-B823-4BCA-ABD5-E5714485D20F}"/>
              </a:ext>
            </a:extLst>
          </p:cNvPr>
          <p:cNvSpPr txBox="1"/>
          <p:nvPr/>
        </p:nvSpPr>
        <p:spPr>
          <a:xfrm>
            <a:off x="72501" y="2742564"/>
            <a:ext cx="1889760" cy="461665"/>
          </a:xfrm>
          <a:prstGeom prst="rect">
            <a:avLst/>
          </a:prstGeom>
          <a:noFill/>
        </p:spPr>
        <p:txBody>
          <a:bodyPr wrap="square" rtlCol="0">
            <a:spAutoFit/>
          </a:bodyPr>
          <a:lstStyle/>
          <a:p>
            <a:r>
              <a:rPr lang="zh-CN" altLang="en-US" sz="2400" b="1" dirty="0">
                <a:solidFill>
                  <a:schemeClr val="accent4">
                    <a:lumMod val="75000"/>
                  </a:schemeClr>
                </a:solidFill>
                <a:latin typeface="微软雅黑" panose="020B0503020204020204" pitchFamily="34" charset="-122"/>
                <a:ea typeface="微软雅黑" panose="020B0503020204020204" pitchFamily="34" charset="-122"/>
              </a:rPr>
              <a:t>准备工作</a:t>
            </a:r>
          </a:p>
        </p:txBody>
      </p:sp>
      <p:sp>
        <p:nvSpPr>
          <p:cNvPr id="123" name="弧形 122">
            <a:extLst>
              <a:ext uri="{FF2B5EF4-FFF2-40B4-BE49-F238E27FC236}">
                <a16:creationId xmlns:a16="http://schemas.microsoft.com/office/drawing/2014/main" id="{42BC9E90-A9F4-4585-88CC-3203288AEDE6}"/>
              </a:ext>
            </a:extLst>
          </p:cNvPr>
          <p:cNvSpPr/>
          <p:nvPr/>
        </p:nvSpPr>
        <p:spPr>
          <a:xfrm rot="2700000">
            <a:off x="1467034" y="2803349"/>
            <a:ext cx="395824" cy="395824"/>
          </a:xfrm>
          <a:prstGeom prst="arc">
            <a:avLst/>
          </a:prstGeom>
          <a:ln w="50800" cap="rnd">
            <a:solidFill>
              <a:schemeClr val="accent4">
                <a:lumMod val="75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4" name="文本框 123">
            <a:extLst>
              <a:ext uri="{FF2B5EF4-FFF2-40B4-BE49-F238E27FC236}">
                <a16:creationId xmlns:a16="http://schemas.microsoft.com/office/drawing/2014/main" id="{2694CBE9-74A6-492A-A9EB-787A2969E091}"/>
              </a:ext>
            </a:extLst>
          </p:cNvPr>
          <p:cNvSpPr txBox="1"/>
          <p:nvPr/>
        </p:nvSpPr>
        <p:spPr>
          <a:xfrm>
            <a:off x="2287062" y="473744"/>
            <a:ext cx="9347391" cy="523220"/>
          </a:xfrm>
          <a:prstGeom prst="rect">
            <a:avLst/>
          </a:prstGeom>
          <a:noFill/>
        </p:spPr>
        <p:txBody>
          <a:bodyPr wrap="square" rtlCol="0">
            <a:spAutoFit/>
          </a:bodyPr>
          <a:lstStyle/>
          <a:p>
            <a:r>
              <a:rPr lang="en-US" altLang="zh-CN" sz="2800" b="1" dirty="0">
                <a:solidFill>
                  <a:schemeClr val="accent4">
                    <a:lumMod val="75000"/>
                  </a:schemeClr>
                </a:solidFill>
                <a:latin typeface="微软雅黑" panose="020B0503020204020204" pitchFamily="34" charset="-122"/>
                <a:ea typeface="微软雅黑" panose="020B0503020204020204" pitchFamily="34" charset="-122"/>
              </a:rPr>
              <a:t>2.1 </a:t>
            </a:r>
            <a:r>
              <a:rPr lang="zh-CN" altLang="en-US" sz="2800" b="1" dirty="0">
                <a:solidFill>
                  <a:schemeClr val="accent4">
                    <a:lumMod val="75000"/>
                  </a:schemeClr>
                </a:solidFill>
                <a:latin typeface="微软雅黑" panose="020B0503020204020204" pitchFamily="34" charset="-122"/>
                <a:ea typeface="微软雅黑" panose="020B0503020204020204" pitchFamily="34" charset="-122"/>
              </a:rPr>
              <a:t>环境配置</a:t>
            </a:r>
          </a:p>
        </p:txBody>
      </p:sp>
      <p:sp>
        <p:nvSpPr>
          <p:cNvPr id="125" name="文本框 124">
            <a:extLst>
              <a:ext uri="{FF2B5EF4-FFF2-40B4-BE49-F238E27FC236}">
                <a16:creationId xmlns:a16="http://schemas.microsoft.com/office/drawing/2014/main" id="{C5E880B9-107D-41C6-87F1-65F66D40A0BF}"/>
              </a:ext>
            </a:extLst>
          </p:cNvPr>
          <p:cNvSpPr txBox="1"/>
          <p:nvPr/>
        </p:nvSpPr>
        <p:spPr>
          <a:xfrm>
            <a:off x="203606" y="2185231"/>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背景</a:t>
            </a:r>
          </a:p>
        </p:txBody>
      </p:sp>
      <p:sp>
        <p:nvSpPr>
          <p:cNvPr id="166" name="矩形 165">
            <a:extLst>
              <a:ext uri="{FF2B5EF4-FFF2-40B4-BE49-F238E27FC236}">
                <a16:creationId xmlns:a16="http://schemas.microsoft.com/office/drawing/2014/main" id="{F874BF3C-8E72-4EF0-AEB7-87DEDF16592D}"/>
              </a:ext>
            </a:extLst>
          </p:cNvPr>
          <p:cNvSpPr/>
          <p:nvPr/>
        </p:nvSpPr>
        <p:spPr>
          <a:xfrm>
            <a:off x="6455581" y="5245100"/>
            <a:ext cx="1086314" cy="75979"/>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30CCBCF3-43E8-4CBB-4FA4-116E8EC80B07}"/>
              </a:ext>
            </a:extLst>
          </p:cNvPr>
          <p:cNvSpPr txBox="1"/>
          <p:nvPr/>
        </p:nvSpPr>
        <p:spPr>
          <a:xfrm>
            <a:off x="2825672" y="2905780"/>
            <a:ext cx="2081110" cy="523220"/>
          </a:xfrm>
          <a:prstGeom prst="rect">
            <a:avLst/>
          </a:prstGeom>
          <a:noFill/>
        </p:spPr>
        <p:txBody>
          <a:bodyPr wrap="square" rtlCol="0">
            <a:spAutoFit/>
          </a:bodyPr>
          <a:lstStyle/>
          <a:p>
            <a:pPr algn="ctr"/>
            <a:r>
              <a:rPr lang="en-US" altLang="zh-CN" sz="2800" b="1" dirty="0">
                <a:solidFill>
                  <a:schemeClr val="accent4">
                    <a:lumMod val="75000"/>
                  </a:schemeClr>
                </a:solidFill>
                <a:latin typeface="微软雅黑" panose="020B0503020204020204" pitchFamily="34" charset="-122"/>
                <a:ea typeface="微软雅黑" panose="020B0503020204020204" pitchFamily="34" charset="-122"/>
              </a:rPr>
              <a:t>3.7.11</a:t>
            </a:r>
            <a:endParaRPr lang="zh-CN" altLang="en-US" sz="2800" b="1" dirty="0">
              <a:solidFill>
                <a:schemeClr val="accent4">
                  <a:lumMod val="75000"/>
                </a:schemeClr>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0A94133A-1250-E2CD-06E8-0EFDE488BA6C}"/>
              </a:ext>
            </a:extLst>
          </p:cNvPr>
          <p:cNvSpPr txBox="1"/>
          <p:nvPr/>
        </p:nvSpPr>
        <p:spPr>
          <a:xfrm>
            <a:off x="2855766" y="3432909"/>
            <a:ext cx="2102182" cy="481863"/>
          </a:xfrm>
          <a:prstGeom prst="rect">
            <a:avLst/>
          </a:prstGeom>
          <a:noFill/>
        </p:spPr>
        <p:txBody>
          <a:bodyPr wrap="square" rtlCol="0">
            <a:spAutoFit/>
          </a:bodyPr>
          <a:lstStyle/>
          <a:p>
            <a:pPr algn="ctr">
              <a:lnSpc>
                <a:spcPct val="150000"/>
              </a:lnSpc>
            </a:pPr>
            <a:r>
              <a:rPr lang="en-US" altLang="zh-CN" sz="2000" dirty="0">
                <a:latin typeface="宋体" panose="02010600030101010101" pitchFamily="2" charset="-122"/>
                <a:ea typeface="宋体" panose="02010600030101010101" pitchFamily="2" charset="-122"/>
              </a:rPr>
              <a:t>Python</a:t>
            </a:r>
            <a:r>
              <a:rPr lang="zh-CN" altLang="en-US" sz="2000" dirty="0">
                <a:latin typeface="宋体" panose="02010600030101010101" pitchFamily="2" charset="-122"/>
                <a:ea typeface="宋体" panose="02010600030101010101" pitchFamily="2" charset="-122"/>
              </a:rPr>
              <a:t>版本</a:t>
            </a:r>
            <a:r>
              <a:rPr lang="en-US" altLang="zh-CN" sz="2000" dirty="0">
                <a:latin typeface="宋体" panose="02010600030101010101" pitchFamily="2" charset="-122"/>
                <a:ea typeface="宋体" panose="02010600030101010101" pitchFamily="2" charset="-122"/>
              </a:rPr>
              <a:t> </a:t>
            </a:r>
          </a:p>
        </p:txBody>
      </p:sp>
      <p:sp>
        <p:nvSpPr>
          <p:cNvPr id="5" name="文本框 4">
            <a:extLst>
              <a:ext uri="{FF2B5EF4-FFF2-40B4-BE49-F238E27FC236}">
                <a16:creationId xmlns:a16="http://schemas.microsoft.com/office/drawing/2014/main" id="{45457933-7004-902B-2A0F-0711A26AFA59}"/>
              </a:ext>
            </a:extLst>
          </p:cNvPr>
          <p:cNvSpPr txBox="1"/>
          <p:nvPr/>
        </p:nvSpPr>
        <p:spPr>
          <a:xfrm>
            <a:off x="4768732" y="2914846"/>
            <a:ext cx="2503432" cy="523220"/>
          </a:xfrm>
          <a:prstGeom prst="rect">
            <a:avLst/>
          </a:prstGeom>
          <a:noFill/>
        </p:spPr>
        <p:txBody>
          <a:bodyPr wrap="square" rtlCol="0">
            <a:spAutoFit/>
          </a:bodyPr>
          <a:lstStyle/>
          <a:p>
            <a:pPr algn="ctr"/>
            <a:r>
              <a:rPr lang="en-US" altLang="zh-CN" sz="2800" b="1" dirty="0">
                <a:solidFill>
                  <a:schemeClr val="accent4">
                    <a:lumMod val="75000"/>
                  </a:schemeClr>
                </a:solidFill>
                <a:latin typeface="微软雅黑" panose="020B0503020204020204" pitchFamily="34" charset="-122"/>
                <a:ea typeface="微软雅黑" panose="020B0503020204020204" pitchFamily="34" charset="-122"/>
              </a:rPr>
              <a:t>0.98</a:t>
            </a:r>
            <a:endParaRPr lang="zh-CN" altLang="en-US" sz="2800" b="1" dirty="0">
              <a:solidFill>
                <a:schemeClr val="accent4">
                  <a:lumMod val="75000"/>
                </a:schemeClr>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1C2DF01F-C091-535D-8645-A2FC8EA4814B}"/>
              </a:ext>
            </a:extLst>
          </p:cNvPr>
          <p:cNvSpPr txBox="1"/>
          <p:nvPr/>
        </p:nvSpPr>
        <p:spPr>
          <a:xfrm>
            <a:off x="4957562" y="3438295"/>
            <a:ext cx="2102182" cy="481863"/>
          </a:xfrm>
          <a:prstGeom prst="rect">
            <a:avLst/>
          </a:prstGeom>
          <a:noFill/>
        </p:spPr>
        <p:txBody>
          <a:bodyPr wrap="square" rtlCol="0">
            <a:spAutoFit/>
          </a:bodyPr>
          <a:lstStyle/>
          <a:p>
            <a:pPr algn="ctr">
              <a:lnSpc>
                <a:spcPct val="150000"/>
              </a:lnSpc>
            </a:pPr>
            <a:r>
              <a:rPr lang="en-US" altLang="zh-CN" sz="2000" dirty="0" err="1">
                <a:latin typeface="宋体" panose="02010600030101010101" pitchFamily="2" charset="-122"/>
                <a:ea typeface="宋体" panose="02010600030101010101" pitchFamily="2" charset="-122"/>
              </a:rPr>
              <a:t>easygui</a:t>
            </a:r>
            <a:endParaRPr lang="en-US" altLang="zh-CN" sz="2000" dirty="0">
              <a:latin typeface="宋体" panose="02010600030101010101" pitchFamily="2" charset="-122"/>
              <a:ea typeface="宋体" panose="02010600030101010101" pitchFamily="2" charset="-122"/>
            </a:endParaRPr>
          </a:p>
        </p:txBody>
      </p:sp>
      <p:sp>
        <p:nvSpPr>
          <p:cNvPr id="7" name="文本框 6">
            <a:extLst>
              <a:ext uri="{FF2B5EF4-FFF2-40B4-BE49-F238E27FC236}">
                <a16:creationId xmlns:a16="http://schemas.microsoft.com/office/drawing/2014/main" id="{EA2A3A07-B7D1-2FA4-ACA2-A707FA715ADC}"/>
              </a:ext>
            </a:extLst>
          </p:cNvPr>
          <p:cNvSpPr txBox="1"/>
          <p:nvPr/>
        </p:nvSpPr>
        <p:spPr>
          <a:xfrm>
            <a:off x="7321560" y="2900156"/>
            <a:ext cx="2081110" cy="523220"/>
          </a:xfrm>
          <a:prstGeom prst="rect">
            <a:avLst/>
          </a:prstGeom>
          <a:noFill/>
        </p:spPr>
        <p:txBody>
          <a:bodyPr wrap="square" rtlCol="0">
            <a:spAutoFit/>
          </a:bodyPr>
          <a:lstStyle/>
          <a:p>
            <a:pPr algn="ctr"/>
            <a:r>
              <a:rPr lang="en-US" altLang="zh-CN" sz="2800" b="1" dirty="0">
                <a:solidFill>
                  <a:schemeClr val="accent4">
                    <a:lumMod val="75000"/>
                  </a:schemeClr>
                </a:solidFill>
                <a:latin typeface="微软雅黑" panose="020B0503020204020204" pitchFamily="34" charset="-122"/>
                <a:ea typeface="微软雅黑" panose="020B0503020204020204" pitchFamily="34" charset="-122"/>
              </a:rPr>
              <a:t>4.2.0.32</a:t>
            </a:r>
            <a:endParaRPr lang="zh-CN" altLang="en-US" sz="2800" b="1" dirty="0">
              <a:solidFill>
                <a:schemeClr val="accent4">
                  <a:lumMod val="75000"/>
                </a:schemeClr>
              </a:solidFill>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F78B8C3F-6B39-E6F6-C409-FC21632FF8B9}"/>
              </a:ext>
            </a:extLst>
          </p:cNvPr>
          <p:cNvSpPr txBox="1"/>
          <p:nvPr/>
        </p:nvSpPr>
        <p:spPr>
          <a:xfrm>
            <a:off x="7362414" y="3429000"/>
            <a:ext cx="2102182" cy="481863"/>
          </a:xfrm>
          <a:prstGeom prst="rect">
            <a:avLst/>
          </a:prstGeom>
          <a:noFill/>
        </p:spPr>
        <p:txBody>
          <a:bodyPr wrap="square" rtlCol="0">
            <a:spAutoFit/>
          </a:bodyPr>
          <a:lstStyle/>
          <a:p>
            <a:pPr algn="ctr">
              <a:lnSpc>
                <a:spcPct val="150000"/>
              </a:lnSpc>
            </a:pPr>
            <a:r>
              <a:rPr lang="en-US" altLang="zh-CN" sz="2000" dirty="0" err="1">
                <a:latin typeface="宋体" panose="02010600030101010101" pitchFamily="2" charset="-122"/>
                <a:ea typeface="宋体" panose="02010600030101010101" pitchFamily="2" charset="-122"/>
              </a:rPr>
              <a:t>opencv</a:t>
            </a:r>
            <a:r>
              <a:rPr lang="en-US" altLang="zh-CN" sz="2000" dirty="0">
                <a:latin typeface="宋体" panose="02010600030101010101" pitchFamily="2" charset="-122"/>
                <a:ea typeface="宋体" panose="02010600030101010101" pitchFamily="2" charset="-122"/>
              </a:rPr>
              <a:t>-python</a:t>
            </a:r>
            <a:r>
              <a:rPr lang="en-US" altLang="zh-CN" sz="1600" dirty="0">
                <a:latin typeface="宋体" panose="02010600030101010101" pitchFamily="2" charset="-122"/>
                <a:ea typeface="宋体" panose="02010600030101010101" pitchFamily="2" charset="-122"/>
              </a:rPr>
              <a:t> </a:t>
            </a:r>
          </a:p>
        </p:txBody>
      </p:sp>
      <p:sp>
        <p:nvSpPr>
          <p:cNvPr id="9" name="文本框 8">
            <a:extLst>
              <a:ext uri="{FF2B5EF4-FFF2-40B4-BE49-F238E27FC236}">
                <a16:creationId xmlns:a16="http://schemas.microsoft.com/office/drawing/2014/main" id="{EE3809BD-D2C4-FB73-F6DC-A32B5972A9CE}"/>
              </a:ext>
            </a:extLst>
          </p:cNvPr>
          <p:cNvSpPr txBox="1"/>
          <p:nvPr/>
        </p:nvSpPr>
        <p:spPr>
          <a:xfrm>
            <a:off x="9161365" y="2883185"/>
            <a:ext cx="2081110" cy="523220"/>
          </a:xfrm>
          <a:prstGeom prst="rect">
            <a:avLst/>
          </a:prstGeom>
          <a:noFill/>
        </p:spPr>
        <p:txBody>
          <a:bodyPr wrap="square" rtlCol="0">
            <a:spAutoFit/>
          </a:bodyPr>
          <a:lstStyle/>
          <a:p>
            <a:pPr algn="ctr"/>
            <a:r>
              <a:rPr lang="en-US" altLang="zh-CN" sz="2800" b="1" dirty="0">
                <a:solidFill>
                  <a:schemeClr val="accent4">
                    <a:lumMod val="75000"/>
                  </a:schemeClr>
                </a:solidFill>
                <a:latin typeface="微软雅黑" panose="020B0503020204020204" pitchFamily="34" charset="-122"/>
                <a:ea typeface="微软雅黑" panose="020B0503020204020204" pitchFamily="34" charset="-122"/>
              </a:rPr>
              <a:t>8.0</a:t>
            </a:r>
            <a:endParaRPr lang="zh-CN" altLang="en-US" sz="2000" b="1" dirty="0">
              <a:solidFill>
                <a:schemeClr val="accent4">
                  <a:lumMod val="75000"/>
                </a:schemeClr>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7D8F91B9-D70F-A217-1AD3-C568DAD366A5}"/>
              </a:ext>
            </a:extLst>
          </p:cNvPr>
          <p:cNvSpPr txBox="1"/>
          <p:nvPr/>
        </p:nvSpPr>
        <p:spPr>
          <a:xfrm>
            <a:off x="9150829" y="3418014"/>
            <a:ext cx="2102182" cy="481863"/>
          </a:xfrm>
          <a:prstGeom prst="rect">
            <a:avLst/>
          </a:prstGeom>
          <a:noFill/>
        </p:spPr>
        <p:txBody>
          <a:bodyPr wrap="square" rtlCol="0">
            <a:spAutoFit/>
          </a:bodyPr>
          <a:lstStyle/>
          <a:p>
            <a:pPr algn="ctr">
              <a:lnSpc>
                <a:spcPct val="150000"/>
              </a:lnSpc>
            </a:pPr>
            <a:r>
              <a:rPr lang="en-US" altLang="zh-CN" sz="2000" dirty="0" err="1">
                <a:latin typeface="宋体" panose="02010600030101010101" pitchFamily="2" charset="-122"/>
                <a:ea typeface="宋体" panose="02010600030101010101" pitchFamily="2" charset="-122"/>
              </a:rPr>
              <a:t>Mysql</a:t>
            </a:r>
            <a:r>
              <a:rPr lang="en-US" altLang="zh-CN" sz="2000" dirty="0">
                <a:latin typeface="宋体" panose="02010600030101010101" pitchFamily="2" charset="-122"/>
                <a:ea typeface="宋体" panose="02010600030101010101" pitchFamily="2" charset="-122"/>
              </a:rPr>
              <a:t> </a:t>
            </a:r>
          </a:p>
        </p:txBody>
      </p:sp>
    </p:spTree>
    <p:extLst>
      <p:ext uri="{BB962C8B-B14F-4D97-AF65-F5344CB8AC3E}">
        <p14:creationId xmlns:p14="http://schemas.microsoft.com/office/powerpoint/2010/main" val="42840432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矩形: 圆角 114">
            <a:extLst>
              <a:ext uri="{FF2B5EF4-FFF2-40B4-BE49-F238E27FC236}">
                <a16:creationId xmlns:a16="http://schemas.microsoft.com/office/drawing/2014/main" id="{855235A4-B16D-44EB-8C2B-97689B9FADC8}"/>
              </a:ext>
            </a:extLst>
          </p:cNvPr>
          <p:cNvSpPr/>
          <p:nvPr/>
        </p:nvSpPr>
        <p:spPr>
          <a:xfrm>
            <a:off x="2093367" y="1737360"/>
            <a:ext cx="6557724" cy="3995928"/>
          </a:xfrm>
          <a:prstGeom prst="roundRect">
            <a:avLst>
              <a:gd name="adj" fmla="val 10297"/>
            </a:avLst>
          </a:prstGeom>
          <a:solidFill>
            <a:schemeClr val="bg1"/>
          </a:solidFill>
          <a:ln>
            <a:noFill/>
          </a:ln>
          <a:effectLst>
            <a:outerShdw blurRad="2794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09" name="任意多边形: 形状 108">
            <a:extLst>
              <a:ext uri="{FF2B5EF4-FFF2-40B4-BE49-F238E27FC236}">
                <a16:creationId xmlns:a16="http://schemas.microsoft.com/office/drawing/2014/main" id="{D0E3768E-7D44-4826-8C65-EE12ED1F44DD}"/>
              </a:ext>
            </a:extLst>
          </p:cNvPr>
          <p:cNvSpPr/>
          <p:nvPr/>
        </p:nvSpPr>
        <p:spPr>
          <a:xfrm>
            <a:off x="2389778" y="1331684"/>
            <a:ext cx="833708" cy="623796"/>
          </a:xfrm>
          <a:custGeom>
            <a:avLst/>
            <a:gdLst/>
            <a:ahLst/>
            <a:cxnLst/>
            <a:rect l="l" t="t" r="r" b="b"/>
            <a:pathLst>
              <a:path w="95778" h="71663">
                <a:moveTo>
                  <a:pt x="82098" y="5"/>
                </a:moveTo>
                <a:cubicBezTo>
                  <a:pt x="84614" y="48"/>
                  <a:pt x="87286" y="396"/>
                  <a:pt x="90116" y="1050"/>
                </a:cubicBezTo>
                <a:lnTo>
                  <a:pt x="90116" y="8817"/>
                </a:lnTo>
                <a:cubicBezTo>
                  <a:pt x="78257" y="13440"/>
                  <a:pt x="71979" y="21792"/>
                  <a:pt x="71280" y="33873"/>
                </a:cubicBezTo>
                <a:cubicBezTo>
                  <a:pt x="84139" y="29288"/>
                  <a:pt x="92305" y="35340"/>
                  <a:pt x="95778" y="52027"/>
                </a:cubicBezTo>
                <a:cubicBezTo>
                  <a:pt x="94826" y="65118"/>
                  <a:pt x="87973" y="71663"/>
                  <a:pt x="75219" y="71663"/>
                </a:cubicBezTo>
                <a:cubicBezTo>
                  <a:pt x="59956" y="70752"/>
                  <a:pt x="52325" y="61506"/>
                  <a:pt x="52325" y="43926"/>
                </a:cubicBezTo>
                <a:cubicBezTo>
                  <a:pt x="54564" y="14342"/>
                  <a:pt x="64489" y="-298"/>
                  <a:pt x="82098" y="5"/>
                </a:cubicBezTo>
                <a:close/>
                <a:moveTo>
                  <a:pt x="29473" y="5"/>
                </a:moveTo>
                <a:cubicBezTo>
                  <a:pt x="31987" y="48"/>
                  <a:pt x="34659" y="396"/>
                  <a:pt x="37490" y="1050"/>
                </a:cubicBezTo>
                <a:lnTo>
                  <a:pt x="37490" y="8817"/>
                </a:lnTo>
                <a:cubicBezTo>
                  <a:pt x="25647" y="13434"/>
                  <a:pt x="19469" y="21786"/>
                  <a:pt x="18954" y="33873"/>
                </a:cubicBezTo>
                <a:cubicBezTo>
                  <a:pt x="31588" y="29288"/>
                  <a:pt x="39755" y="35324"/>
                  <a:pt x="43458" y="51980"/>
                </a:cubicBezTo>
                <a:cubicBezTo>
                  <a:pt x="42502" y="65102"/>
                  <a:pt x="35547" y="71663"/>
                  <a:pt x="22593" y="71663"/>
                </a:cubicBezTo>
                <a:cubicBezTo>
                  <a:pt x="7531" y="70752"/>
                  <a:pt x="0" y="61506"/>
                  <a:pt x="0" y="43926"/>
                </a:cubicBezTo>
                <a:cubicBezTo>
                  <a:pt x="2053" y="14342"/>
                  <a:pt x="11877" y="-298"/>
                  <a:pt x="29473" y="5"/>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 name="矩形 4">
            <a:extLst>
              <a:ext uri="{FF2B5EF4-FFF2-40B4-BE49-F238E27FC236}">
                <a16:creationId xmlns:a16="http://schemas.microsoft.com/office/drawing/2014/main" id="{84347ABC-6DD6-4770-AF29-AE09648D5EC7}"/>
              </a:ext>
            </a:extLst>
          </p:cNvPr>
          <p:cNvSpPr/>
          <p:nvPr/>
        </p:nvSpPr>
        <p:spPr>
          <a:xfrm>
            <a:off x="0" y="0"/>
            <a:ext cx="1825599"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50DA8B99-A72B-40B5-9CFD-9F27ADED8A83}"/>
              </a:ext>
            </a:extLst>
          </p:cNvPr>
          <p:cNvSpPr txBox="1"/>
          <p:nvPr/>
        </p:nvSpPr>
        <p:spPr>
          <a:xfrm>
            <a:off x="203606" y="3366140"/>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算法介绍</a:t>
            </a:r>
          </a:p>
        </p:txBody>
      </p:sp>
      <p:sp>
        <p:nvSpPr>
          <p:cNvPr id="7" name="文本框 6">
            <a:extLst>
              <a:ext uri="{FF2B5EF4-FFF2-40B4-BE49-F238E27FC236}">
                <a16:creationId xmlns:a16="http://schemas.microsoft.com/office/drawing/2014/main" id="{DDB9C5F9-9021-4E14-9AC0-7964AE4C407F}"/>
              </a:ext>
            </a:extLst>
          </p:cNvPr>
          <p:cNvSpPr txBox="1"/>
          <p:nvPr/>
        </p:nvSpPr>
        <p:spPr>
          <a:xfrm>
            <a:off x="203606" y="3956594"/>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结果展示</a:t>
            </a:r>
          </a:p>
        </p:txBody>
      </p:sp>
      <p:sp>
        <p:nvSpPr>
          <p:cNvPr id="8" name="文本框 7">
            <a:extLst>
              <a:ext uri="{FF2B5EF4-FFF2-40B4-BE49-F238E27FC236}">
                <a16:creationId xmlns:a16="http://schemas.microsoft.com/office/drawing/2014/main" id="{313A6256-2150-49D4-BD2F-7BA795420627}"/>
              </a:ext>
            </a:extLst>
          </p:cNvPr>
          <p:cNvSpPr txBox="1"/>
          <p:nvPr/>
        </p:nvSpPr>
        <p:spPr>
          <a:xfrm>
            <a:off x="203606" y="4547049"/>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致谢</a:t>
            </a:r>
          </a:p>
        </p:txBody>
      </p:sp>
      <p:sp>
        <p:nvSpPr>
          <p:cNvPr id="9" name="矩形: 圆角 8">
            <a:extLst>
              <a:ext uri="{FF2B5EF4-FFF2-40B4-BE49-F238E27FC236}">
                <a16:creationId xmlns:a16="http://schemas.microsoft.com/office/drawing/2014/main" id="{F52DDCC4-26F6-48C8-94B6-762A540A055E}"/>
              </a:ext>
            </a:extLst>
          </p:cNvPr>
          <p:cNvSpPr/>
          <p:nvPr/>
        </p:nvSpPr>
        <p:spPr>
          <a:xfrm>
            <a:off x="-335280" y="2693508"/>
            <a:ext cx="2430780" cy="615507"/>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84C6074-112B-4365-B42E-2AEEFCCB0CDF}"/>
              </a:ext>
            </a:extLst>
          </p:cNvPr>
          <p:cNvSpPr txBox="1"/>
          <p:nvPr/>
        </p:nvSpPr>
        <p:spPr>
          <a:xfrm>
            <a:off x="69722" y="2775685"/>
            <a:ext cx="1686154" cy="461665"/>
          </a:xfrm>
          <a:prstGeom prst="rect">
            <a:avLst/>
          </a:prstGeom>
          <a:noFill/>
        </p:spPr>
        <p:txBody>
          <a:bodyPr wrap="square" rtlCol="0">
            <a:spAutoFit/>
          </a:bodyPr>
          <a:lstStyle/>
          <a:p>
            <a:r>
              <a:rPr lang="zh-CN" altLang="en-US" sz="2400" b="1" dirty="0">
                <a:solidFill>
                  <a:schemeClr val="accent4">
                    <a:lumMod val="75000"/>
                  </a:schemeClr>
                </a:solidFill>
                <a:latin typeface="微软雅黑" panose="020B0503020204020204" pitchFamily="34" charset="-122"/>
                <a:ea typeface="微软雅黑" panose="020B0503020204020204" pitchFamily="34" charset="-122"/>
              </a:rPr>
              <a:t>准备工作</a:t>
            </a:r>
          </a:p>
        </p:txBody>
      </p:sp>
      <p:sp>
        <p:nvSpPr>
          <p:cNvPr id="11" name="弧形 10">
            <a:extLst>
              <a:ext uri="{FF2B5EF4-FFF2-40B4-BE49-F238E27FC236}">
                <a16:creationId xmlns:a16="http://schemas.microsoft.com/office/drawing/2014/main" id="{55B6659A-57F2-402F-B489-253D1257F6D2}"/>
              </a:ext>
            </a:extLst>
          </p:cNvPr>
          <p:cNvSpPr/>
          <p:nvPr/>
        </p:nvSpPr>
        <p:spPr>
          <a:xfrm rot="2700000">
            <a:off x="1467034" y="2803349"/>
            <a:ext cx="395824" cy="395824"/>
          </a:xfrm>
          <a:prstGeom prst="arc">
            <a:avLst/>
          </a:prstGeom>
          <a:ln w="50800" cap="rnd">
            <a:solidFill>
              <a:schemeClr val="accent4">
                <a:lumMod val="75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9B7947D5-7F96-480B-9F7A-BF6FCF688EA4}"/>
              </a:ext>
            </a:extLst>
          </p:cNvPr>
          <p:cNvSpPr txBox="1"/>
          <p:nvPr/>
        </p:nvSpPr>
        <p:spPr>
          <a:xfrm>
            <a:off x="2287062" y="473744"/>
            <a:ext cx="9347391" cy="523220"/>
          </a:xfrm>
          <a:prstGeom prst="rect">
            <a:avLst/>
          </a:prstGeom>
          <a:noFill/>
        </p:spPr>
        <p:txBody>
          <a:bodyPr wrap="square" rtlCol="0">
            <a:spAutoFit/>
          </a:bodyPr>
          <a:lstStyle/>
          <a:p>
            <a:r>
              <a:rPr lang="en-US" altLang="zh-CN" sz="2800" b="1" dirty="0">
                <a:solidFill>
                  <a:schemeClr val="accent4">
                    <a:lumMod val="75000"/>
                  </a:schemeClr>
                </a:solidFill>
                <a:latin typeface="微软雅黑" panose="020B0503020204020204" pitchFamily="34" charset="-122"/>
                <a:ea typeface="微软雅黑" panose="020B0503020204020204" pitchFamily="34" charset="-122"/>
              </a:rPr>
              <a:t>2.2 </a:t>
            </a:r>
            <a:r>
              <a:rPr lang="zh-CN" altLang="en-US" sz="2800" b="1" dirty="0">
                <a:solidFill>
                  <a:schemeClr val="accent4">
                    <a:lumMod val="75000"/>
                  </a:schemeClr>
                </a:solidFill>
                <a:latin typeface="微软雅黑" panose="020B0503020204020204" pitchFamily="34" charset="-122"/>
                <a:ea typeface="微软雅黑" panose="020B0503020204020204" pitchFamily="34" charset="-122"/>
              </a:rPr>
              <a:t>数据集配置</a:t>
            </a:r>
          </a:p>
        </p:txBody>
      </p:sp>
      <p:sp>
        <p:nvSpPr>
          <p:cNvPr id="13" name="文本框 12">
            <a:extLst>
              <a:ext uri="{FF2B5EF4-FFF2-40B4-BE49-F238E27FC236}">
                <a16:creationId xmlns:a16="http://schemas.microsoft.com/office/drawing/2014/main" id="{A118B7CC-024A-4AFB-8D8C-978DB71B5532}"/>
              </a:ext>
            </a:extLst>
          </p:cNvPr>
          <p:cNvSpPr txBox="1"/>
          <p:nvPr/>
        </p:nvSpPr>
        <p:spPr>
          <a:xfrm>
            <a:off x="203606" y="2185231"/>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背景</a:t>
            </a:r>
          </a:p>
        </p:txBody>
      </p:sp>
      <p:sp>
        <p:nvSpPr>
          <p:cNvPr id="111" name="文本框 110">
            <a:extLst>
              <a:ext uri="{FF2B5EF4-FFF2-40B4-BE49-F238E27FC236}">
                <a16:creationId xmlns:a16="http://schemas.microsoft.com/office/drawing/2014/main" id="{4254B2E8-D166-4EE3-A74F-83E887605B71}"/>
              </a:ext>
            </a:extLst>
          </p:cNvPr>
          <p:cNvSpPr txBox="1"/>
          <p:nvPr/>
        </p:nvSpPr>
        <p:spPr>
          <a:xfrm>
            <a:off x="8918859" y="2683497"/>
            <a:ext cx="3069535" cy="2677656"/>
          </a:xfrm>
          <a:prstGeom prst="rect">
            <a:avLst/>
          </a:prstGeom>
          <a:noFill/>
        </p:spPr>
        <p:txBody>
          <a:bodyPr wrap="square" rtlCol="0">
            <a:spAutoFit/>
          </a:bodyPr>
          <a:lstStyle/>
          <a:p>
            <a:pPr>
              <a:lnSpc>
                <a:spcPct val="150000"/>
              </a:lnSpc>
            </a:pPr>
            <a:r>
              <a:rPr lang="en-US" altLang="zh-CN" kern="100" dirty="0">
                <a:latin typeface="宋体" panose="02010600030101010101" pitchFamily="2" charset="-122"/>
                <a:ea typeface="宋体" panose="02010600030101010101" pitchFamily="2" charset="-122"/>
                <a:cs typeface="Times New Roman" panose="02020603050405020304" pitchFamily="18" charset="0"/>
              </a:rPr>
              <a:t>    </a:t>
            </a:r>
            <a:r>
              <a:rPr lang="zh-CN" altLang="en-US" sz="1600" kern="100" dirty="0">
                <a:latin typeface="宋体" panose="02010600030101010101" pitchFamily="2" charset="-122"/>
                <a:ea typeface="宋体" panose="02010600030101010101" pitchFamily="2" charset="-122"/>
                <a:cs typeface="Times New Roman" panose="02020603050405020304" pitchFamily="18" charset="0"/>
              </a:rPr>
              <a:t>要使用</a:t>
            </a:r>
            <a:r>
              <a:rPr lang="en-US" altLang="zh-CN" sz="1600" kern="100" dirty="0" err="1">
                <a:latin typeface="宋体" panose="02010600030101010101" pitchFamily="2" charset="-122"/>
                <a:ea typeface="宋体" panose="02010600030101010101" pitchFamily="2" charset="-122"/>
                <a:cs typeface="Times New Roman" panose="02020603050405020304" pitchFamily="18" charset="0"/>
              </a:rPr>
              <a:t>PaddleOCR</a:t>
            </a:r>
            <a:r>
              <a:rPr lang="zh-CN" altLang="en-US" sz="1600" kern="100" dirty="0">
                <a:latin typeface="宋体" panose="02010600030101010101" pitchFamily="2" charset="-122"/>
                <a:ea typeface="宋体" panose="02010600030101010101" pitchFamily="2" charset="-122"/>
                <a:cs typeface="Times New Roman" panose="02020603050405020304" pitchFamily="18" charset="0"/>
              </a:rPr>
              <a:t>进行文字识别，首先要配置对应的环境。如右图，其中</a:t>
            </a:r>
            <a:r>
              <a:rPr lang="en-US" altLang="zh-CN" sz="1600" kern="100" dirty="0">
                <a:latin typeface="宋体" panose="02010600030101010101" pitchFamily="2" charset="-122"/>
                <a:ea typeface="宋体" panose="02010600030101010101" pitchFamily="2" charset="-122"/>
                <a:cs typeface="Times New Roman" panose="02020603050405020304" pitchFamily="18" charset="0"/>
              </a:rPr>
              <a:t>shapely</a:t>
            </a:r>
            <a:r>
              <a:rPr lang="zh-CN" altLang="en-US" sz="1600" kern="100" dirty="0">
                <a:latin typeface="宋体" panose="02010600030101010101" pitchFamily="2" charset="-122"/>
                <a:ea typeface="宋体" panose="02010600030101010101" pitchFamily="2" charset="-122"/>
                <a:cs typeface="Times New Roman" panose="02020603050405020304" pitchFamily="18" charset="0"/>
              </a:rPr>
              <a:t>和</a:t>
            </a:r>
            <a:r>
              <a:rPr lang="en-US" altLang="zh-CN" sz="1600" kern="100" dirty="0">
                <a:latin typeface="宋体" panose="02010600030101010101" pitchFamily="2" charset="-122"/>
                <a:ea typeface="宋体" panose="02010600030101010101" pitchFamily="2" charset="-122"/>
                <a:cs typeface="Times New Roman" panose="02020603050405020304" pitchFamily="18" charset="0"/>
              </a:rPr>
              <a:t>python-</a:t>
            </a:r>
            <a:r>
              <a:rPr lang="en-US" altLang="zh-CN" sz="1600" kern="100" dirty="0" err="1">
                <a:latin typeface="宋体" panose="02010600030101010101" pitchFamily="2" charset="-122"/>
                <a:ea typeface="宋体" panose="02010600030101010101" pitchFamily="2" charset="-122"/>
                <a:cs typeface="Times New Roman" panose="02020603050405020304" pitchFamily="18" charset="0"/>
              </a:rPr>
              <a:t>Levenshtein</a:t>
            </a:r>
            <a:r>
              <a:rPr lang="zh-CN" altLang="en-US" sz="1600" kern="100" dirty="0">
                <a:latin typeface="宋体" panose="02010600030101010101" pitchFamily="2" charset="-122"/>
                <a:ea typeface="宋体" panose="02010600030101010101" pitchFamily="2" charset="-122"/>
                <a:cs typeface="Times New Roman" panose="02020603050405020304" pitchFamily="18" charset="0"/>
              </a:rPr>
              <a:t>需要手动下载安装。此外还需下载安装</a:t>
            </a:r>
            <a:r>
              <a:rPr lang="en-US" altLang="zh-CN" sz="1600" kern="100" dirty="0" err="1">
                <a:latin typeface="宋体" panose="02010600030101010101" pitchFamily="2" charset="-122"/>
                <a:ea typeface="宋体" panose="02010600030101010101" pitchFamily="2" charset="-122"/>
                <a:cs typeface="Times New Roman" panose="02020603050405020304" pitchFamily="18" charset="0"/>
              </a:rPr>
              <a:t>PaddlePaddle</a:t>
            </a:r>
            <a:r>
              <a:rPr lang="en-US" altLang="zh-CN" sz="1600" kern="100" dirty="0">
                <a:latin typeface="宋体" panose="02010600030101010101" pitchFamily="2" charset="-122"/>
                <a:ea typeface="宋体" panose="02010600030101010101" pitchFamily="2" charset="-122"/>
                <a:cs typeface="Times New Roman" panose="02020603050405020304" pitchFamily="18" charset="0"/>
              </a:rPr>
              <a:t> 2.0rc1</a:t>
            </a:r>
            <a:r>
              <a:rPr lang="zh-CN" altLang="en-US" sz="1600" kern="100" dirty="0">
                <a:latin typeface="宋体" panose="02010600030101010101" pitchFamily="2" charset="-122"/>
                <a:ea typeface="宋体" panose="02010600030101010101" pitchFamily="2" charset="-122"/>
                <a:cs typeface="Times New Roman" panose="02020603050405020304" pitchFamily="18" charset="0"/>
              </a:rPr>
              <a:t>，有</a:t>
            </a:r>
            <a:r>
              <a:rPr lang="en-US" altLang="zh-CN" sz="1600" kern="100" dirty="0">
                <a:latin typeface="宋体" panose="02010600030101010101" pitchFamily="2" charset="-122"/>
                <a:ea typeface="宋体" panose="02010600030101010101" pitchFamily="2" charset="-122"/>
                <a:cs typeface="Times New Roman" panose="02020603050405020304" pitchFamily="18" charset="0"/>
              </a:rPr>
              <a:t>CPU</a:t>
            </a:r>
            <a:r>
              <a:rPr lang="zh-CN" altLang="en-US" sz="1600" kern="100" dirty="0">
                <a:latin typeface="宋体" panose="02010600030101010101" pitchFamily="2" charset="-122"/>
                <a:ea typeface="宋体" panose="02010600030101010101" pitchFamily="2" charset="-122"/>
                <a:cs typeface="Times New Roman" panose="02020603050405020304" pitchFamily="18" charset="0"/>
              </a:rPr>
              <a:t>和</a:t>
            </a:r>
            <a:r>
              <a:rPr lang="en-US" altLang="zh-CN" sz="1600" kern="100" dirty="0">
                <a:latin typeface="宋体" panose="02010600030101010101" pitchFamily="2" charset="-122"/>
                <a:ea typeface="宋体" panose="02010600030101010101" pitchFamily="2" charset="-122"/>
                <a:cs typeface="Times New Roman" panose="02020603050405020304" pitchFamily="18" charset="0"/>
              </a:rPr>
              <a:t>GPU</a:t>
            </a:r>
            <a:r>
              <a:rPr lang="zh-CN" altLang="en-US" sz="1600" kern="100" dirty="0">
                <a:latin typeface="宋体" panose="02010600030101010101" pitchFamily="2" charset="-122"/>
                <a:ea typeface="宋体" panose="02010600030101010101" pitchFamily="2" charset="-122"/>
                <a:cs typeface="Times New Roman" panose="02020603050405020304" pitchFamily="18" charset="0"/>
              </a:rPr>
              <a:t>两个版本，本次使用</a:t>
            </a:r>
            <a:r>
              <a:rPr lang="en-US" altLang="zh-CN" sz="1600" kern="100" dirty="0">
                <a:latin typeface="宋体" panose="02010600030101010101" pitchFamily="2" charset="-122"/>
                <a:ea typeface="宋体" panose="02010600030101010101" pitchFamily="2" charset="-122"/>
                <a:cs typeface="Times New Roman" panose="02020603050405020304" pitchFamily="18" charset="0"/>
              </a:rPr>
              <a:t>CPU</a:t>
            </a:r>
            <a:r>
              <a:rPr lang="zh-CN" altLang="en-US" sz="1600" kern="100" dirty="0">
                <a:latin typeface="宋体" panose="02010600030101010101" pitchFamily="2" charset="-122"/>
                <a:ea typeface="宋体" panose="02010600030101010101" pitchFamily="2" charset="-122"/>
                <a:cs typeface="Times New Roman" panose="02020603050405020304" pitchFamily="18" charset="0"/>
              </a:rPr>
              <a:t>版本。</a:t>
            </a:r>
            <a:endParaRPr lang="zh-CN" altLang="en-US" sz="1600" dirty="0">
              <a:latin typeface="微软雅黑" panose="020B0503020204020204" pitchFamily="34" charset="-122"/>
              <a:ea typeface="微软雅黑" panose="020B0503020204020204" pitchFamily="34" charset="-122"/>
            </a:endParaRPr>
          </a:p>
        </p:txBody>
      </p:sp>
      <p:grpSp>
        <p:nvGrpSpPr>
          <p:cNvPr id="4" name="组合 3">
            <a:extLst>
              <a:ext uri="{FF2B5EF4-FFF2-40B4-BE49-F238E27FC236}">
                <a16:creationId xmlns:a16="http://schemas.microsoft.com/office/drawing/2014/main" id="{B5054948-9599-5C1D-2F76-F1DEBF243CF3}"/>
              </a:ext>
            </a:extLst>
          </p:cNvPr>
          <p:cNvGrpSpPr/>
          <p:nvPr/>
        </p:nvGrpSpPr>
        <p:grpSpPr>
          <a:xfrm>
            <a:off x="8947502" y="1845456"/>
            <a:ext cx="3958485" cy="442175"/>
            <a:chOff x="8651093" y="1808836"/>
            <a:chExt cx="3164839" cy="442175"/>
          </a:xfrm>
        </p:grpSpPr>
        <p:sp>
          <p:nvSpPr>
            <p:cNvPr id="113" name="矩形: 圆角 112">
              <a:extLst>
                <a:ext uri="{FF2B5EF4-FFF2-40B4-BE49-F238E27FC236}">
                  <a16:creationId xmlns:a16="http://schemas.microsoft.com/office/drawing/2014/main" id="{32598363-EE34-4295-9381-27202BF85ED8}"/>
                </a:ext>
              </a:extLst>
            </p:cNvPr>
            <p:cNvSpPr/>
            <p:nvPr/>
          </p:nvSpPr>
          <p:spPr>
            <a:xfrm>
              <a:off x="8651093" y="1808836"/>
              <a:ext cx="2309736" cy="442175"/>
            </a:xfrm>
            <a:prstGeom prst="roundRect">
              <a:avLst>
                <a:gd name="adj" fmla="val 50000"/>
              </a:avLst>
            </a:prstGeom>
            <a:solidFill>
              <a:schemeClr val="accent4">
                <a:lumMod val="75000"/>
              </a:schemeClr>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12" name="文本框 111">
              <a:extLst>
                <a:ext uri="{FF2B5EF4-FFF2-40B4-BE49-F238E27FC236}">
                  <a16:creationId xmlns:a16="http://schemas.microsoft.com/office/drawing/2014/main" id="{1A6B6818-1449-4F9C-9EE6-9D4B48315AD7}"/>
                </a:ext>
              </a:extLst>
            </p:cNvPr>
            <p:cNvSpPr txBox="1"/>
            <p:nvPr/>
          </p:nvSpPr>
          <p:spPr>
            <a:xfrm>
              <a:off x="8746397" y="1829868"/>
              <a:ext cx="3069535" cy="400110"/>
            </a:xfrm>
            <a:prstGeom prst="rect">
              <a:avLst/>
            </a:prstGeom>
            <a:noFill/>
          </p:spPr>
          <p:txBody>
            <a:bodyPr wrap="square" rtlCol="0">
              <a:spAutoFit/>
            </a:bodyPr>
            <a:lstStyle>
              <a:defPPr>
                <a:defRPr lang="zh-CN"/>
              </a:defPPr>
              <a:lvl1pPr>
                <a:defRPr sz="2800" b="1">
                  <a:solidFill>
                    <a:srgbClr val="1E1F8B"/>
                  </a:solidFill>
                  <a:latin typeface="浪漫雅圆" panose="02010601040101010101" pitchFamily="2" charset="-122"/>
                  <a:ea typeface="浪漫雅圆" panose="02010601040101010101" pitchFamily="2" charset="-122"/>
                </a:defRPr>
              </a:lvl1pPr>
            </a:lstStyle>
            <a:p>
              <a:r>
                <a:rPr lang="zh-CN" altLang="en-US" sz="2000" dirty="0">
                  <a:solidFill>
                    <a:schemeClr val="bg1"/>
                  </a:solidFill>
                  <a:latin typeface="微软雅黑" panose="020B0503020204020204" pitchFamily="34" charset="-122"/>
                  <a:ea typeface="微软雅黑" panose="020B0503020204020204" pitchFamily="34" charset="-122"/>
                </a:rPr>
                <a:t>配置</a:t>
              </a:r>
              <a:r>
                <a:rPr lang="en-US" altLang="zh-CN" sz="2000" dirty="0" err="1">
                  <a:solidFill>
                    <a:schemeClr val="bg1"/>
                  </a:solidFill>
                  <a:latin typeface="微软雅黑" panose="020B0503020204020204" pitchFamily="34" charset="-122"/>
                  <a:ea typeface="微软雅黑" panose="020B0503020204020204" pitchFamily="34" charset="-122"/>
                </a:rPr>
                <a:t>PaddleOCR</a:t>
              </a:r>
              <a:r>
                <a:rPr lang="zh-CN" altLang="en-US" sz="2000" dirty="0">
                  <a:solidFill>
                    <a:schemeClr val="bg1"/>
                  </a:solidFill>
                  <a:latin typeface="微软雅黑" panose="020B0503020204020204" pitchFamily="34" charset="-122"/>
                  <a:ea typeface="微软雅黑" panose="020B0503020204020204" pitchFamily="34" charset="-122"/>
                </a:rPr>
                <a:t>环境</a:t>
              </a:r>
            </a:p>
          </p:txBody>
        </p:sp>
      </p:grpSp>
      <p:pic>
        <p:nvPicPr>
          <p:cNvPr id="14" name="图片 13">
            <a:extLst>
              <a:ext uri="{FF2B5EF4-FFF2-40B4-BE49-F238E27FC236}">
                <a16:creationId xmlns:a16="http://schemas.microsoft.com/office/drawing/2014/main" id="{198B66D5-4C46-A08B-3F0A-EB1851D77219}"/>
              </a:ext>
            </a:extLst>
          </p:cNvPr>
          <p:cNvPicPr>
            <a:picLocks noChangeAspect="1"/>
          </p:cNvPicPr>
          <p:nvPr/>
        </p:nvPicPr>
        <p:blipFill>
          <a:blip r:embed="rId2"/>
          <a:stretch>
            <a:fillRect/>
          </a:stretch>
        </p:blipFill>
        <p:spPr>
          <a:xfrm>
            <a:off x="3754141" y="1883861"/>
            <a:ext cx="3177349" cy="3702926"/>
          </a:xfrm>
          <a:prstGeom prst="rect">
            <a:avLst/>
          </a:prstGeom>
        </p:spPr>
      </p:pic>
    </p:spTree>
    <p:extLst>
      <p:ext uri="{BB962C8B-B14F-4D97-AF65-F5344CB8AC3E}">
        <p14:creationId xmlns:p14="http://schemas.microsoft.com/office/powerpoint/2010/main" val="10636060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矩形: 圆角 200">
            <a:extLst>
              <a:ext uri="{FF2B5EF4-FFF2-40B4-BE49-F238E27FC236}">
                <a16:creationId xmlns:a16="http://schemas.microsoft.com/office/drawing/2014/main" id="{8207FB4F-42D6-4ADF-925B-46650C145F88}"/>
              </a:ext>
            </a:extLst>
          </p:cNvPr>
          <p:cNvSpPr/>
          <p:nvPr/>
        </p:nvSpPr>
        <p:spPr>
          <a:xfrm>
            <a:off x="2689011" y="1536921"/>
            <a:ext cx="8619456" cy="3983230"/>
          </a:xfrm>
          <a:prstGeom prst="roundRect">
            <a:avLst>
              <a:gd name="adj" fmla="val 10297"/>
            </a:avLst>
          </a:prstGeom>
          <a:solidFill>
            <a:schemeClr val="bg1"/>
          </a:solidFill>
          <a:ln>
            <a:noFill/>
          </a:ln>
          <a:effectLst>
            <a:outerShdw blurRad="2794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02" name="任意多边形: 形状 201">
            <a:extLst>
              <a:ext uri="{FF2B5EF4-FFF2-40B4-BE49-F238E27FC236}">
                <a16:creationId xmlns:a16="http://schemas.microsoft.com/office/drawing/2014/main" id="{3ECFBA52-98D1-45A7-8FFE-5258B358C05A}"/>
              </a:ext>
            </a:extLst>
          </p:cNvPr>
          <p:cNvSpPr/>
          <p:nvPr/>
        </p:nvSpPr>
        <p:spPr>
          <a:xfrm>
            <a:off x="2389778" y="1331684"/>
            <a:ext cx="833708" cy="623796"/>
          </a:xfrm>
          <a:custGeom>
            <a:avLst/>
            <a:gdLst/>
            <a:ahLst/>
            <a:cxnLst/>
            <a:rect l="l" t="t" r="r" b="b"/>
            <a:pathLst>
              <a:path w="95778" h="71663">
                <a:moveTo>
                  <a:pt x="82098" y="5"/>
                </a:moveTo>
                <a:cubicBezTo>
                  <a:pt x="84614" y="48"/>
                  <a:pt x="87286" y="396"/>
                  <a:pt x="90116" y="1050"/>
                </a:cubicBezTo>
                <a:lnTo>
                  <a:pt x="90116" y="8817"/>
                </a:lnTo>
                <a:cubicBezTo>
                  <a:pt x="78257" y="13440"/>
                  <a:pt x="71979" y="21792"/>
                  <a:pt x="71280" y="33873"/>
                </a:cubicBezTo>
                <a:cubicBezTo>
                  <a:pt x="84139" y="29288"/>
                  <a:pt x="92305" y="35340"/>
                  <a:pt x="95778" y="52027"/>
                </a:cubicBezTo>
                <a:cubicBezTo>
                  <a:pt x="94826" y="65118"/>
                  <a:pt x="87973" y="71663"/>
                  <a:pt x="75219" y="71663"/>
                </a:cubicBezTo>
                <a:cubicBezTo>
                  <a:pt x="59956" y="70752"/>
                  <a:pt x="52325" y="61506"/>
                  <a:pt x="52325" y="43926"/>
                </a:cubicBezTo>
                <a:cubicBezTo>
                  <a:pt x="54564" y="14342"/>
                  <a:pt x="64489" y="-298"/>
                  <a:pt x="82098" y="5"/>
                </a:cubicBezTo>
                <a:close/>
                <a:moveTo>
                  <a:pt x="29473" y="5"/>
                </a:moveTo>
                <a:cubicBezTo>
                  <a:pt x="31987" y="48"/>
                  <a:pt x="34659" y="396"/>
                  <a:pt x="37490" y="1050"/>
                </a:cubicBezTo>
                <a:lnTo>
                  <a:pt x="37490" y="8817"/>
                </a:lnTo>
                <a:cubicBezTo>
                  <a:pt x="25647" y="13434"/>
                  <a:pt x="19469" y="21786"/>
                  <a:pt x="18954" y="33873"/>
                </a:cubicBezTo>
                <a:cubicBezTo>
                  <a:pt x="31588" y="29288"/>
                  <a:pt x="39755" y="35324"/>
                  <a:pt x="43458" y="51980"/>
                </a:cubicBezTo>
                <a:cubicBezTo>
                  <a:pt x="42502" y="65102"/>
                  <a:pt x="35547" y="71663"/>
                  <a:pt x="22593" y="71663"/>
                </a:cubicBezTo>
                <a:cubicBezTo>
                  <a:pt x="7531" y="70752"/>
                  <a:pt x="0" y="61506"/>
                  <a:pt x="0" y="43926"/>
                </a:cubicBezTo>
                <a:cubicBezTo>
                  <a:pt x="2053" y="14342"/>
                  <a:pt x="11877" y="-298"/>
                  <a:pt x="29473" y="5"/>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04" name="矩形 203">
            <a:extLst>
              <a:ext uri="{FF2B5EF4-FFF2-40B4-BE49-F238E27FC236}">
                <a16:creationId xmlns:a16="http://schemas.microsoft.com/office/drawing/2014/main" id="{950D3992-308D-4D84-87A2-AA3D677475DE}"/>
              </a:ext>
            </a:extLst>
          </p:cNvPr>
          <p:cNvSpPr/>
          <p:nvPr/>
        </p:nvSpPr>
        <p:spPr>
          <a:xfrm>
            <a:off x="6455582" y="5520151"/>
            <a:ext cx="1086314" cy="75979"/>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 name="矩形 4">
            <a:extLst>
              <a:ext uri="{FF2B5EF4-FFF2-40B4-BE49-F238E27FC236}">
                <a16:creationId xmlns:a16="http://schemas.microsoft.com/office/drawing/2014/main" id="{BBE369BB-5AF5-44B1-AE80-442F51A69791}"/>
              </a:ext>
            </a:extLst>
          </p:cNvPr>
          <p:cNvSpPr/>
          <p:nvPr/>
        </p:nvSpPr>
        <p:spPr>
          <a:xfrm>
            <a:off x="0" y="0"/>
            <a:ext cx="1825599"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6B828676-DBB1-4BC7-956B-5EF4992A480F}"/>
              </a:ext>
            </a:extLst>
          </p:cNvPr>
          <p:cNvSpPr txBox="1"/>
          <p:nvPr/>
        </p:nvSpPr>
        <p:spPr>
          <a:xfrm>
            <a:off x="203606" y="3956594"/>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结果展示</a:t>
            </a:r>
          </a:p>
        </p:txBody>
      </p:sp>
      <p:sp>
        <p:nvSpPr>
          <p:cNvPr id="8" name="文本框 7">
            <a:extLst>
              <a:ext uri="{FF2B5EF4-FFF2-40B4-BE49-F238E27FC236}">
                <a16:creationId xmlns:a16="http://schemas.microsoft.com/office/drawing/2014/main" id="{8181A063-ACE9-4110-8599-0323676C9269}"/>
              </a:ext>
            </a:extLst>
          </p:cNvPr>
          <p:cNvSpPr txBox="1"/>
          <p:nvPr/>
        </p:nvSpPr>
        <p:spPr>
          <a:xfrm>
            <a:off x="203606" y="4547049"/>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致谢</a:t>
            </a:r>
          </a:p>
        </p:txBody>
      </p:sp>
      <p:sp>
        <p:nvSpPr>
          <p:cNvPr id="9" name="矩形: 圆角 8">
            <a:extLst>
              <a:ext uri="{FF2B5EF4-FFF2-40B4-BE49-F238E27FC236}">
                <a16:creationId xmlns:a16="http://schemas.microsoft.com/office/drawing/2014/main" id="{C26732A7-ECDD-467D-BE91-1BB1B55CFD44}"/>
              </a:ext>
            </a:extLst>
          </p:cNvPr>
          <p:cNvSpPr/>
          <p:nvPr/>
        </p:nvSpPr>
        <p:spPr>
          <a:xfrm>
            <a:off x="-335280" y="3277033"/>
            <a:ext cx="2430780" cy="615507"/>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D21011B1-8DCA-4423-98E0-416EDE998304}"/>
              </a:ext>
            </a:extLst>
          </p:cNvPr>
          <p:cNvSpPr txBox="1"/>
          <p:nvPr/>
        </p:nvSpPr>
        <p:spPr>
          <a:xfrm>
            <a:off x="203606" y="3330098"/>
            <a:ext cx="1686154" cy="461665"/>
          </a:xfrm>
          <a:prstGeom prst="rect">
            <a:avLst/>
          </a:prstGeom>
          <a:noFill/>
        </p:spPr>
        <p:txBody>
          <a:bodyPr wrap="square" rtlCol="0">
            <a:spAutoFit/>
          </a:bodyPr>
          <a:lstStyle/>
          <a:p>
            <a:r>
              <a:rPr lang="zh-CN" altLang="en-US" sz="2400" b="1" dirty="0">
                <a:solidFill>
                  <a:schemeClr val="accent4">
                    <a:lumMod val="75000"/>
                  </a:schemeClr>
                </a:solidFill>
                <a:latin typeface="微软雅黑" panose="020B0503020204020204" pitchFamily="34" charset="-122"/>
                <a:ea typeface="微软雅黑" panose="020B0503020204020204" pitchFamily="34" charset="-122"/>
              </a:rPr>
              <a:t>算法介绍</a:t>
            </a:r>
          </a:p>
        </p:txBody>
      </p:sp>
      <p:sp>
        <p:nvSpPr>
          <p:cNvPr id="11" name="弧形 10">
            <a:extLst>
              <a:ext uri="{FF2B5EF4-FFF2-40B4-BE49-F238E27FC236}">
                <a16:creationId xmlns:a16="http://schemas.microsoft.com/office/drawing/2014/main" id="{052D096A-31E1-4611-B70D-DA77B9AAD775}"/>
              </a:ext>
            </a:extLst>
          </p:cNvPr>
          <p:cNvSpPr/>
          <p:nvPr/>
        </p:nvSpPr>
        <p:spPr>
          <a:xfrm rot="2700000">
            <a:off x="1467034" y="3386874"/>
            <a:ext cx="395824" cy="395824"/>
          </a:xfrm>
          <a:prstGeom prst="arc">
            <a:avLst/>
          </a:prstGeom>
          <a:ln w="50800" cap="rnd">
            <a:solidFill>
              <a:schemeClr val="accent4">
                <a:lumMod val="75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E5BAFD8E-3BB0-4141-B5DF-45E9EF768E02}"/>
              </a:ext>
            </a:extLst>
          </p:cNvPr>
          <p:cNvSpPr txBox="1"/>
          <p:nvPr/>
        </p:nvSpPr>
        <p:spPr>
          <a:xfrm>
            <a:off x="2287062" y="473744"/>
            <a:ext cx="9347391" cy="523220"/>
          </a:xfrm>
          <a:prstGeom prst="rect">
            <a:avLst/>
          </a:prstGeom>
          <a:noFill/>
        </p:spPr>
        <p:txBody>
          <a:bodyPr wrap="square" rtlCol="0">
            <a:spAutoFit/>
          </a:bodyPr>
          <a:lstStyle/>
          <a:p>
            <a:r>
              <a:rPr lang="en-US" altLang="zh-CN" sz="2800" b="1" dirty="0">
                <a:solidFill>
                  <a:schemeClr val="accent4">
                    <a:lumMod val="75000"/>
                  </a:schemeClr>
                </a:solidFill>
                <a:latin typeface="微软雅黑" panose="020B0503020204020204" pitchFamily="34" charset="-122"/>
                <a:ea typeface="微软雅黑" panose="020B0503020204020204" pitchFamily="34" charset="-122"/>
              </a:rPr>
              <a:t>3. </a:t>
            </a:r>
            <a:r>
              <a:rPr lang="zh-CN" altLang="en-US" sz="2800" b="1" dirty="0">
                <a:solidFill>
                  <a:schemeClr val="accent4">
                    <a:lumMod val="75000"/>
                  </a:schemeClr>
                </a:solidFill>
                <a:latin typeface="微软雅黑" panose="020B0503020204020204" pitchFamily="34" charset="-122"/>
                <a:ea typeface="微软雅黑" panose="020B0503020204020204" pitchFamily="34" charset="-122"/>
              </a:rPr>
              <a:t>算法介绍</a:t>
            </a:r>
            <a:r>
              <a:rPr lang="en-US" altLang="zh-CN" sz="2800" b="1" dirty="0">
                <a:solidFill>
                  <a:schemeClr val="accent4">
                    <a:lumMod val="75000"/>
                  </a:schemeClr>
                </a:solidFill>
                <a:latin typeface="微软雅黑" panose="020B0503020204020204" pitchFamily="34" charset="-122"/>
                <a:ea typeface="微软雅黑" panose="020B0503020204020204" pitchFamily="34" charset="-122"/>
              </a:rPr>
              <a:t>——</a:t>
            </a:r>
            <a:r>
              <a:rPr lang="zh-CN" altLang="en-US" sz="2800" b="1" dirty="0">
                <a:solidFill>
                  <a:schemeClr val="accent4">
                    <a:lumMod val="75000"/>
                  </a:schemeClr>
                </a:solidFill>
                <a:latin typeface="微软雅黑" panose="020B0503020204020204" pitchFamily="34" charset="-122"/>
                <a:ea typeface="微软雅黑" panose="020B0503020204020204" pitchFamily="34" charset="-122"/>
              </a:rPr>
              <a:t>简介</a:t>
            </a:r>
          </a:p>
        </p:txBody>
      </p:sp>
      <p:sp>
        <p:nvSpPr>
          <p:cNvPr id="193" name="文本框 192">
            <a:extLst>
              <a:ext uri="{FF2B5EF4-FFF2-40B4-BE49-F238E27FC236}">
                <a16:creationId xmlns:a16="http://schemas.microsoft.com/office/drawing/2014/main" id="{A5B436E8-D297-40B6-B4EE-F1A2A9CE1123}"/>
              </a:ext>
            </a:extLst>
          </p:cNvPr>
          <p:cNvSpPr txBox="1"/>
          <p:nvPr/>
        </p:nvSpPr>
        <p:spPr>
          <a:xfrm>
            <a:off x="203606" y="2185231"/>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背景</a:t>
            </a:r>
          </a:p>
        </p:txBody>
      </p:sp>
      <p:sp>
        <p:nvSpPr>
          <p:cNvPr id="196" name="文本框 195">
            <a:extLst>
              <a:ext uri="{FF2B5EF4-FFF2-40B4-BE49-F238E27FC236}">
                <a16:creationId xmlns:a16="http://schemas.microsoft.com/office/drawing/2014/main" id="{F215616A-E1E5-4C1F-9A14-8E07BB23FF7C}"/>
              </a:ext>
            </a:extLst>
          </p:cNvPr>
          <p:cNvSpPr txBox="1"/>
          <p:nvPr/>
        </p:nvSpPr>
        <p:spPr>
          <a:xfrm>
            <a:off x="203605" y="2775686"/>
            <a:ext cx="1621993"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准备工作</a:t>
            </a:r>
          </a:p>
        </p:txBody>
      </p:sp>
      <p:sp>
        <p:nvSpPr>
          <p:cNvPr id="8193" name="文本框 8192">
            <a:extLst>
              <a:ext uri="{FF2B5EF4-FFF2-40B4-BE49-F238E27FC236}">
                <a16:creationId xmlns:a16="http://schemas.microsoft.com/office/drawing/2014/main" id="{801BC510-5DD3-49D2-B487-33040D209469}"/>
              </a:ext>
            </a:extLst>
          </p:cNvPr>
          <p:cNvSpPr txBox="1"/>
          <p:nvPr/>
        </p:nvSpPr>
        <p:spPr>
          <a:xfrm>
            <a:off x="4055824" y="1927243"/>
            <a:ext cx="7063280" cy="3208058"/>
          </a:xfrm>
          <a:prstGeom prst="rect">
            <a:avLst/>
          </a:prstGeom>
          <a:noFill/>
        </p:spPr>
        <p:txBody>
          <a:bodyPr wrap="square" rtlCol="0">
            <a:spAutoFit/>
          </a:bodyPr>
          <a:lstStyle/>
          <a:p>
            <a:pPr algn="just">
              <a:lnSpc>
                <a:spcPct val="150000"/>
              </a:lnSpc>
            </a:pPr>
            <a:r>
              <a:rPr lang="en-US" altLang="zh-CN" sz="1600" dirty="0">
                <a:latin typeface="微软雅黑" panose="020B0503020204020204" pitchFamily="34" charset="-122"/>
                <a:ea typeface="微软雅黑" panose="020B0503020204020204" pitchFamily="34" charset="-122"/>
              </a:rPr>
              <a:t>      </a:t>
            </a:r>
            <a:r>
              <a:rPr lang="en-US" altLang="zh-CN" sz="1600" dirty="0">
                <a:latin typeface="宋体" panose="02010600030101010101" pitchFamily="2" charset="-122"/>
                <a:ea typeface="宋体" panose="02010600030101010101" pitchFamily="2" charset="-122"/>
              </a:rPr>
              <a:t>OCR</a:t>
            </a:r>
            <a:r>
              <a:rPr lang="zh-CN" altLang="en-US" sz="1600" dirty="0">
                <a:latin typeface="宋体" panose="02010600030101010101" pitchFamily="2" charset="-122"/>
                <a:ea typeface="宋体" panose="02010600030101010101" pitchFamily="2" charset="-122"/>
              </a:rPr>
              <a:t>全称为</a:t>
            </a:r>
            <a:r>
              <a:rPr lang="en-US" altLang="zh-CN" sz="1600" dirty="0">
                <a:latin typeface="宋体" panose="02010600030101010101" pitchFamily="2" charset="-122"/>
                <a:ea typeface="宋体" panose="02010600030101010101" pitchFamily="2" charset="-122"/>
              </a:rPr>
              <a:t>Optical Character Recognition</a:t>
            </a:r>
            <a:r>
              <a:rPr lang="zh-CN" altLang="en-US" sz="1600" dirty="0">
                <a:latin typeface="宋体" panose="02010600030101010101" pitchFamily="2" charset="-122"/>
                <a:ea typeface="宋体" panose="02010600030101010101" pitchFamily="2" charset="-122"/>
              </a:rPr>
              <a:t>，即光学字符识别技术，主要由</a:t>
            </a:r>
            <a:r>
              <a:rPr lang="en-US" altLang="zh-CN" sz="1600" dirty="0">
                <a:latin typeface="宋体" panose="02010600030101010101" pitchFamily="2" charset="-122"/>
                <a:ea typeface="宋体" panose="02010600030101010101" pitchFamily="2" charset="-122"/>
              </a:rPr>
              <a:t>DB</a:t>
            </a:r>
            <a:r>
              <a:rPr lang="zh-CN" altLang="en-US" sz="1600" dirty="0">
                <a:latin typeface="宋体" panose="02010600030101010101" pitchFamily="2" charset="-122"/>
                <a:ea typeface="宋体" panose="02010600030101010101" pitchFamily="2" charset="-122"/>
              </a:rPr>
              <a:t>文本检测、检测框矫正和</a:t>
            </a:r>
            <a:r>
              <a:rPr lang="en-US" altLang="zh-CN" sz="1600" dirty="0">
                <a:latin typeface="宋体" panose="02010600030101010101" pitchFamily="2" charset="-122"/>
                <a:ea typeface="宋体" panose="02010600030101010101" pitchFamily="2" charset="-122"/>
              </a:rPr>
              <a:t>CRNN</a:t>
            </a:r>
            <a:r>
              <a:rPr lang="zh-CN" altLang="en-US" sz="1600" dirty="0">
                <a:latin typeface="宋体" panose="02010600030101010101" pitchFamily="2" charset="-122"/>
                <a:ea typeface="宋体" panose="02010600030101010101" pitchFamily="2" charset="-122"/>
              </a:rPr>
              <a:t>文本识别三部分组成。</a:t>
            </a:r>
            <a:endParaRPr lang="en-US" altLang="zh-CN" sz="1600" dirty="0">
              <a:latin typeface="宋体" panose="02010600030101010101" pitchFamily="2" charset="-122"/>
              <a:ea typeface="宋体" panose="02010600030101010101" pitchFamily="2" charset="-122"/>
            </a:endParaRPr>
          </a:p>
          <a:p>
            <a:pPr algn="just">
              <a:lnSpc>
                <a:spcPct val="150000"/>
              </a:lnSpc>
            </a:pPr>
            <a:endParaRPr lang="en-US" altLang="zh-CN" sz="1600" dirty="0">
              <a:latin typeface="微软雅黑" panose="020B0503020204020204" pitchFamily="34" charset="-122"/>
              <a:ea typeface="微软雅黑" panose="020B0503020204020204" pitchFamily="34" charset="-122"/>
            </a:endParaRPr>
          </a:p>
          <a:p>
            <a:pPr algn="just">
              <a:lnSpc>
                <a:spcPct val="150000"/>
              </a:lnSpc>
            </a:pPr>
            <a:r>
              <a:rPr lang="en-US" altLang="zh-CN" sz="1600" dirty="0">
                <a:latin typeface="微软雅黑" panose="020B0503020204020204" pitchFamily="34" charset="-122"/>
                <a:ea typeface="微软雅黑" panose="020B0503020204020204" pitchFamily="34" charset="-122"/>
              </a:rPr>
              <a:t>      </a:t>
            </a:r>
            <a:r>
              <a:rPr lang="en-US" altLang="zh-CN" sz="1600" dirty="0" err="1">
                <a:latin typeface="宋体" panose="02010600030101010101" pitchFamily="2" charset="-122"/>
                <a:ea typeface="宋体" panose="02010600030101010101" pitchFamily="2" charset="-122"/>
              </a:rPr>
              <a:t>PaddleOCR</a:t>
            </a:r>
            <a:r>
              <a:rPr lang="en-US" altLang="zh-CN" sz="1600" dirty="0">
                <a:latin typeface="宋体" panose="02010600030101010101" pitchFamily="2" charset="-122"/>
                <a:ea typeface="宋体" panose="02010600030101010101" pitchFamily="2" charset="-122"/>
              </a:rPr>
              <a:t> </a:t>
            </a:r>
            <a:r>
              <a:rPr lang="zh-CN" altLang="en-US" sz="1600" dirty="0">
                <a:latin typeface="宋体" panose="02010600030101010101" pitchFamily="2" charset="-122"/>
                <a:ea typeface="宋体" panose="02010600030101010101" pitchFamily="2" charset="-122"/>
              </a:rPr>
              <a:t>中集成了很多 </a:t>
            </a:r>
            <a:r>
              <a:rPr lang="en-US" altLang="zh-CN" sz="1600" dirty="0">
                <a:latin typeface="宋体" panose="02010600030101010101" pitchFamily="2" charset="-122"/>
                <a:ea typeface="宋体" panose="02010600030101010101" pitchFamily="2" charset="-122"/>
              </a:rPr>
              <a:t>OCR </a:t>
            </a:r>
            <a:r>
              <a:rPr lang="zh-CN" altLang="en-US" sz="1600" dirty="0">
                <a:latin typeface="宋体" panose="02010600030101010101" pitchFamily="2" charset="-122"/>
                <a:ea typeface="宋体" panose="02010600030101010101" pitchFamily="2" charset="-122"/>
              </a:rPr>
              <a:t>算法，文本检测算法有 </a:t>
            </a:r>
            <a:r>
              <a:rPr lang="en-US" altLang="zh-CN" sz="1600" dirty="0">
                <a:latin typeface="宋体" panose="02010600030101010101" pitchFamily="2" charset="-122"/>
                <a:ea typeface="宋体" panose="02010600030101010101" pitchFamily="2" charset="-122"/>
              </a:rPr>
              <a:t>DB</a:t>
            </a:r>
            <a:r>
              <a:rPr lang="zh-CN" altLang="en-US" sz="1600" dirty="0">
                <a:latin typeface="宋体" panose="02010600030101010101" pitchFamily="2" charset="-122"/>
                <a:ea typeface="宋体" panose="02010600030101010101" pitchFamily="2" charset="-122"/>
              </a:rPr>
              <a:t>、</a:t>
            </a:r>
            <a:r>
              <a:rPr lang="en-US" altLang="zh-CN" sz="1600" dirty="0">
                <a:latin typeface="宋体" panose="02010600030101010101" pitchFamily="2" charset="-122"/>
                <a:ea typeface="宋体" panose="02010600030101010101" pitchFamily="2" charset="-122"/>
              </a:rPr>
              <a:t>EAST</a:t>
            </a:r>
            <a:r>
              <a:rPr lang="zh-CN" altLang="en-US" sz="1600" dirty="0">
                <a:latin typeface="宋体" panose="02010600030101010101" pitchFamily="2" charset="-122"/>
                <a:ea typeface="宋体" panose="02010600030101010101" pitchFamily="2" charset="-122"/>
              </a:rPr>
              <a:t>、</a:t>
            </a:r>
            <a:r>
              <a:rPr lang="en-US" altLang="zh-CN" sz="1600" dirty="0">
                <a:latin typeface="宋体" panose="02010600030101010101" pitchFamily="2" charset="-122"/>
                <a:ea typeface="宋体" panose="02010600030101010101" pitchFamily="2" charset="-122"/>
              </a:rPr>
              <a:t>SAST </a:t>
            </a:r>
            <a:r>
              <a:rPr lang="zh-CN" altLang="en-US" sz="1600" dirty="0">
                <a:latin typeface="宋体" panose="02010600030101010101" pitchFamily="2" charset="-122"/>
                <a:ea typeface="宋体" panose="02010600030101010101" pitchFamily="2" charset="-122"/>
              </a:rPr>
              <a:t>等等，文本识别算法有 </a:t>
            </a:r>
            <a:r>
              <a:rPr lang="en-US" altLang="zh-CN" sz="1600" dirty="0">
                <a:latin typeface="宋体" panose="02010600030101010101" pitchFamily="2" charset="-122"/>
                <a:ea typeface="宋体" panose="02010600030101010101" pitchFamily="2" charset="-122"/>
              </a:rPr>
              <a:t>CRNN</a:t>
            </a:r>
            <a:r>
              <a:rPr lang="zh-CN" altLang="en-US" sz="1600" dirty="0">
                <a:latin typeface="宋体" panose="02010600030101010101" pitchFamily="2" charset="-122"/>
                <a:ea typeface="宋体" panose="02010600030101010101" pitchFamily="2" charset="-122"/>
              </a:rPr>
              <a:t>、</a:t>
            </a:r>
            <a:r>
              <a:rPr lang="en-US" altLang="zh-CN" sz="1600" dirty="0">
                <a:latin typeface="宋体" panose="02010600030101010101" pitchFamily="2" charset="-122"/>
                <a:ea typeface="宋体" panose="02010600030101010101" pitchFamily="2" charset="-122"/>
              </a:rPr>
              <a:t>RARE</a:t>
            </a:r>
            <a:r>
              <a:rPr lang="zh-CN" altLang="en-US" sz="1600" dirty="0">
                <a:latin typeface="宋体" panose="02010600030101010101" pitchFamily="2" charset="-122"/>
                <a:ea typeface="宋体" panose="02010600030101010101" pitchFamily="2" charset="-122"/>
              </a:rPr>
              <a:t>、</a:t>
            </a:r>
            <a:r>
              <a:rPr lang="en-US" altLang="zh-CN" sz="1600" dirty="0" err="1">
                <a:latin typeface="宋体" panose="02010600030101010101" pitchFamily="2" charset="-122"/>
                <a:ea typeface="宋体" panose="02010600030101010101" pitchFamily="2" charset="-122"/>
              </a:rPr>
              <a:t>StarNet</a:t>
            </a:r>
            <a:r>
              <a:rPr lang="zh-CN" altLang="en-US" sz="1600" dirty="0">
                <a:latin typeface="宋体" panose="02010600030101010101" pitchFamily="2" charset="-122"/>
                <a:ea typeface="宋体" panose="02010600030101010101" pitchFamily="2" charset="-122"/>
              </a:rPr>
              <a:t>、</a:t>
            </a:r>
            <a:r>
              <a:rPr lang="en-US" altLang="zh-CN" sz="1600" dirty="0">
                <a:latin typeface="宋体" panose="02010600030101010101" pitchFamily="2" charset="-122"/>
                <a:ea typeface="宋体" panose="02010600030101010101" pitchFamily="2" charset="-122"/>
              </a:rPr>
              <a:t>Rosetta</a:t>
            </a:r>
            <a:r>
              <a:rPr lang="zh-CN" altLang="en-US" sz="1600" dirty="0">
                <a:latin typeface="宋体" panose="02010600030101010101" pitchFamily="2" charset="-122"/>
                <a:ea typeface="宋体" panose="02010600030101010101" pitchFamily="2" charset="-122"/>
              </a:rPr>
              <a:t>、</a:t>
            </a:r>
            <a:r>
              <a:rPr lang="en-US" altLang="zh-CN" sz="1600" dirty="0">
                <a:latin typeface="宋体" panose="02010600030101010101" pitchFamily="2" charset="-122"/>
                <a:ea typeface="宋体" panose="02010600030101010101" pitchFamily="2" charset="-122"/>
              </a:rPr>
              <a:t>SRN </a:t>
            </a:r>
            <a:r>
              <a:rPr lang="zh-CN" altLang="en-US" sz="1600" dirty="0">
                <a:latin typeface="宋体" panose="02010600030101010101" pitchFamily="2" charset="-122"/>
                <a:ea typeface="宋体" panose="02010600030101010101" pitchFamily="2" charset="-122"/>
              </a:rPr>
              <a:t>等算法。</a:t>
            </a:r>
            <a:endParaRPr lang="en-US" altLang="zh-CN" sz="1600" dirty="0">
              <a:latin typeface="宋体" panose="02010600030101010101" pitchFamily="2" charset="-122"/>
              <a:ea typeface="宋体" panose="02010600030101010101" pitchFamily="2" charset="-122"/>
            </a:endParaRPr>
          </a:p>
          <a:p>
            <a:pPr algn="just">
              <a:lnSpc>
                <a:spcPct val="150000"/>
              </a:lnSpc>
            </a:pPr>
            <a:endParaRPr lang="en-US" altLang="zh-CN" sz="1600" dirty="0">
              <a:latin typeface="微软雅黑" panose="020B0503020204020204" pitchFamily="34" charset="-122"/>
              <a:ea typeface="微软雅黑" panose="020B0503020204020204" pitchFamily="34" charset="-122"/>
            </a:endParaRPr>
          </a:p>
          <a:p>
            <a:pPr indent="266700" algn="just">
              <a:lnSpc>
                <a:spcPct val="125000"/>
              </a:lnSpc>
            </a:pPr>
            <a:endParaRPr lang="en-US" altLang="zh-CN" sz="1600" kern="1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endParaRPr>
          </a:p>
          <a:p>
            <a:pPr indent="266700" algn="just">
              <a:lnSpc>
                <a:spcPct val="125000"/>
              </a:lnSpc>
            </a:pPr>
            <a:r>
              <a:rPr lang="en-US" altLang="zh-CN" sz="1600" b="0" i="0" dirty="0" err="1">
                <a:solidFill>
                  <a:srgbClr val="494949"/>
                </a:solidFill>
                <a:effectLst/>
                <a:latin typeface="PingFang SC"/>
              </a:rPr>
              <a:t>PaddleOCR</a:t>
            </a:r>
            <a:r>
              <a:rPr lang="zh-CN" altLang="en-US" sz="1600" b="0" i="0" dirty="0">
                <a:solidFill>
                  <a:srgbClr val="494949"/>
                </a:solidFill>
                <a:effectLst/>
                <a:latin typeface="PingFang SC"/>
              </a:rPr>
              <a:t>分为文本检测、文本识别和方向分类器三部分，其中文本检测有三个模型，分别是</a:t>
            </a:r>
            <a:r>
              <a:rPr lang="en-US" altLang="zh-CN" sz="1600" b="0" i="0" dirty="0">
                <a:solidFill>
                  <a:srgbClr val="494949"/>
                </a:solidFill>
                <a:effectLst/>
                <a:latin typeface="PingFang SC"/>
              </a:rPr>
              <a:t>MobileNetV3</a:t>
            </a:r>
            <a:r>
              <a:rPr lang="zh-CN" altLang="en-US" sz="1600" b="0" i="0" dirty="0">
                <a:solidFill>
                  <a:srgbClr val="494949"/>
                </a:solidFill>
                <a:effectLst/>
                <a:latin typeface="PingFang SC"/>
              </a:rPr>
              <a:t>、</a:t>
            </a:r>
            <a:r>
              <a:rPr lang="en-US" altLang="zh-CN" sz="1600" b="0" i="0" dirty="0">
                <a:solidFill>
                  <a:srgbClr val="494949"/>
                </a:solidFill>
                <a:effectLst/>
                <a:latin typeface="PingFang SC"/>
              </a:rPr>
              <a:t>ResNet18_vd</a:t>
            </a:r>
            <a:r>
              <a:rPr lang="zh-CN" altLang="en-US" sz="1600" b="0" i="0" dirty="0">
                <a:solidFill>
                  <a:srgbClr val="494949"/>
                </a:solidFill>
                <a:effectLst/>
                <a:latin typeface="PingFang SC"/>
              </a:rPr>
              <a:t>和</a:t>
            </a:r>
            <a:r>
              <a:rPr lang="en-US" altLang="zh-CN" sz="1600" b="0" i="0" dirty="0">
                <a:solidFill>
                  <a:srgbClr val="494949"/>
                </a:solidFill>
                <a:effectLst/>
                <a:latin typeface="PingFang SC"/>
              </a:rPr>
              <a:t>ResNet50</a:t>
            </a:r>
            <a:endParaRPr lang="zh-CN" altLang="zh-CN" sz="1200" kern="100" dirty="0">
              <a:effectLst/>
              <a:latin typeface="Times New Roman" panose="02020603050405020304" pitchFamily="18" charset="0"/>
              <a:ea typeface="宋体" panose="02010600030101010101" pitchFamily="2" charset="-122"/>
            </a:endParaRPr>
          </a:p>
        </p:txBody>
      </p:sp>
      <p:sp>
        <p:nvSpPr>
          <p:cNvPr id="109" name="user_209046">
            <a:extLst>
              <a:ext uri="{FF2B5EF4-FFF2-40B4-BE49-F238E27FC236}">
                <a16:creationId xmlns:a16="http://schemas.microsoft.com/office/drawing/2014/main" id="{0DDF6F99-BE7A-48B4-9CF9-557022E4AB10}"/>
              </a:ext>
            </a:extLst>
          </p:cNvPr>
          <p:cNvSpPr>
            <a:spLocks noChangeAspect="1"/>
          </p:cNvSpPr>
          <p:nvPr/>
        </p:nvSpPr>
        <p:spPr bwMode="auto">
          <a:xfrm>
            <a:off x="3348347" y="4747104"/>
            <a:ext cx="410722" cy="370372"/>
          </a:xfrm>
          <a:custGeom>
            <a:avLst/>
            <a:gdLst>
              <a:gd name="connsiteX0" fmla="*/ 521432 w 608344"/>
              <a:gd name="connsiteY0" fmla="*/ 370453 h 548582"/>
              <a:gd name="connsiteX1" fmla="*/ 465737 w 608344"/>
              <a:gd name="connsiteY1" fmla="*/ 425787 h 548582"/>
              <a:gd name="connsiteX2" fmla="*/ 442491 w 608344"/>
              <a:gd name="connsiteY2" fmla="*/ 402479 h 548582"/>
              <a:gd name="connsiteX3" fmla="*/ 418201 w 608344"/>
              <a:gd name="connsiteY3" fmla="*/ 426545 h 548582"/>
              <a:gd name="connsiteX4" fmla="*/ 441447 w 608344"/>
              <a:gd name="connsiteY4" fmla="*/ 449948 h 548582"/>
              <a:gd name="connsiteX5" fmla="*/ 465642 w 608344"/>
              <a:gd name="connsiteY5" fmla="*/ 474204 h 548582"/>
              <a:gd name="connsiteX6" fmla="*/ 489932 w 608344"/>
              <a:gd name="connsiteY6" fmla="*/ 450043 h 548582"/>
              <a:gd name="connsiteX7" fmla="*/ 545532 w 608344"/>
              <a:gd name="connsiteY7" fmla="*/ 394709 h 548582"/>
              <a:gd name="connsiteX8" fmla="*/ 481962 w 608344"/>
              <a:gd name="connsiteY8" fmla="*/ 296170 h 548582"/>
              <a:gd name="connsiteX9" fmla="*/ 608344 w 608344"/>
              <a:gd name="connsiteY9" fmla="*/ 422376 h 548582"/>
              <a:gd name="connsiteX10" fmla="*/ 481962 w 608344"/>
              <a:gd name="connsiteY10" fmla="*/ 548582 h 548582"/>
              <a:gd name="connsiteX11" fmla="*/ 355579 w 608344"/>
              <a:gd name="connsiteY11" fmla="*/ 422376 h 548582"/>
              <a:gd name="connsiteX12" fmla="*/ 481962 w 608344"/>
              <a:gd name="connsiteY12" fmla="*/ 296170 h 548582"/>
              <a:gd name="connsiteX13" fmla="*/ 255835 w 608344"/>
              <a:gd name="connsiteY13" fmla="*/ 446 h 548582"/>
              <a:gd name="connsiteX14" fmla="*/ 317801 w 608344"/>
              <a:gd name="connsiteY14" fmla="*/ 13616 h 548582"/>
              <a:gd name="connsiteX15" fmla="*/ 348072 w 608344"/>
              <a:gd name="connsiteY15" fmla="*/ 41661 h 548582"/>
              <a:gd name="connsiteX16" fmla="*/ 381190 w 608344"/>
              <a:gd name="connsiteY16" fmla="*/ 146831 h 548582"/>
              <a:gd name="connsiteX17" fmla="*/ 378913 w 608344"/>
              <a:gd name="connsiteY17" fmla="*/ 156211 h 548582"/>
              <a:gd name="connsiteX18" fmla="*/ 387833 w 608344"/>
              <a:gd name="connsiteY18" fmla="*/ 200458 h 548582"/>
              <a:gd name="connsiteX19" fmla="*/ 366387 w 608344"/>
              <a:gd name="connsiteY19" fmla="*/ 237694 h 548582"/>
              <a:gd name="connsiteX20" fmla="*/ 351393 w 608344"/>
              <a:gd name="connsiteY20" fmla="*/ 278720 h 548582"/>
              <a:gd name="connsiteX21" fmla="*/ 351393 w 608344"/>
              <a:gd name="connsiteY21" fmla="*/ 322873 h 548582"/>
              <a:gd name="connsiteX22" fmla="*/ 317611 w 608344"/>
              <a:gd name="connsiteY22" fmla="*/ 422358 h 548582"/>
              <a:gd name="connsiteX23" fmla="*/ 376635 w 608344"/>
              <a:gd name="connsiteY23" fmla="*/ 548088 h 548582"/>
              <a:gd name="connsiteX24" fmla="*/ 26855 w 608344"/>
              <a:gd name="connsiteY24" fmla="*/ 548088 h 548582"/>
              <a:gd name="connsiteX25" fmla="*/ 0 w 608344"/>
              <a:gd name="connsiteY25" fmla="*/ 521274 h 548582"/>
              <a:gd name="connsiteX26" fmla="*/ 0 w 608344"/>
              <a:gd name="connsiteY26" fmla="*/ 473806 h 548582"/>
              <a:gd name="connsiteX27" fmla="*/ 19453 w 608344"/>
              <a:gd name="connsiteY27" fmla="*/ 432969 h 548582"/>
              <a:gd name="connsiteX28" fmla="*/ 173751 w 608344"/>
              <a:gd name="connsiteY28" fmla="*/ 334242 h 548582"/>
              <a:gd name="connsiteX29" fmla="*/ 176408 w 608344"/>
              <a:gd name="connsiteY29" fmla="*/ 329884 h 548582"/>
              <a:gd name="connsiteX30" fmla="*/ 176408 w 608344"/>
              <a:gd name="connsiteY30" fmla="*/ 278720 h 548582"/>
              <a:gd name="connsiteX31" fmla="*/ 161320 w 608344"/>
              <a:gd name="connsiteY31" fmla="*/ 237694 h 548582"/>
              <a:gd name="connsiteX32" fmla="*/ 139969 w 608344"/>
              <a:gd name="connsiteY32" fmla="*/ 200458 h 548582"/>
              <a:gd name="connsiteX33" fmla="*/ 148320 w 608344"/>
              <a:gd name="connsiteY33" fmla="*/ 156211 h 548582"/>
              <a:gd name="connsiteX34" fmla="*/ 146042 w 608344"/>
              <a:gd name="connsiteY34" fmla="*/ 146736 h 548582"/>
              <a:gd name="connsiteX35" fmla="*/ 145758 w 608344"/>
              <a:gd name="connsiteY35" fmla="*/ 95099 h 548582"/>
              <a:gd name="connsiteX36" fmla="*/ 176029 w 608344"/>
              <a:gd name="connsiteY36" fmla="*/ 42135 h 548582"/>
              <a:gd name="connsiteX37" fmla="*/ 203928 w 608344"/>
              <a:gd name="connsiteY37" fmla="*/ 19017 h 548582"/>
              <a:gd name="connsiteX38" fmla="*/ 231162 w 608344"/>
              <a:gd name="connsiteY38" fmla="*/ 5089 h 548582"/>
              <a:gd name="connsiteX39" fmla="*/ 255835 w 608344"/>
              <a:gd name="connsiteY39" fmla="*/ 446 h 548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08344" h="548582">
                <a:moveTo>
                  <a:pt x="521432" y="370453"/>
                </a:moveTo>
                <a:lnTo>
                  <a:pt x="465737" y="425787"/>
                </a:lnTo>
                <a:lnTo>
                  <a:pt x="442491" y="402479"/>
                </a:lnTo>
                <a:lnTo>
                  <a:pt x="418201" y="426545"/>
                </a:lnTo>
                <a:lnTo>
                  <a:pt x="441447" y="449948"/>
                </a:lnTo>
                <a:lnTo>
                  <a:pt x="465642" y="474204"/>
                </a:lnTo>
                <a:lnTo>
                  <a:pt x="489932" y="450043"/>
                </a:lnTo>
                <a:lnTo>
                  <a:pt x="545532" y="394709"/>
                </a:lnTo>
                <a:close/>
                <a:moveTo>
                  <a:pt x="481962" y="296170"/>
                </a:moveTo>
                <a:cubicBezTo>
                  <a:pt x="551795" y="296170"/>
                  <a:pt x="608344" y="352641"/>
                  <a:pt x="608344" y="422376"/>
                </a:cubicBezTo>
                <a:cubicBezTo>
                  <a:pt x="608344" y="492111"/>
                  <a:pt x="551795" y="548582"/>
                  <a:pt x="481962" y="548582"/>
                </a:cubicBezTo>
                <a:cubicBezTo>
                  <a:pt x="412129" y="548582"/>
                  <a:pt x="355579" y="492111"/>
                  <a:pt x="355579" y="422376"/>
                </a:cubicBezTo>
                <a:cubicBezTo>
                  <a:pt x="355579" y="352641"/>
                  <a:pt x="412129" y="296170"/>
                  <a:pt x="481962" y="296170"/>
                </a:cubicBezTo>
                <a:close/>
                <a:moveTo>
                  <a:pt x="255835" y="446"/>
                </a:moveTo>
                <a:cubicBezTo>
                  <a:pt x="282785" y="-1828"/>
                  <a:pt x="303187" y="4899"/>
                  <a:pt x="317801" y="13616"/>
                </a:cubicBezTo>
                <a:cubicBezTo>
                  <a:pt x="339721" y="25744"/>
                  <a:pt x="348072" y="41661"/>
                  <a:pt x="348072" y="41661"/>
                </a:cubicBezTo>
                <a:cubicBezTo>
                  <a:pt x="348072" y="41661"/>
                  <a:pt x="398176" y="45167"/>
                  <a:pt x="381190" y="146831"/>
                </a:cubicBezTo>
                <a:cubicBezTo>
                  <a:pt x="380621" y="149863"/>
                  <a:pt x="379862" y="153085"/>
                  <a:pt x="378913" y="156211"/>
                </a:cubicBezTo>
                <a:cubicBezTo>
                  <a:pt x="388592" y="156211"/>
                  <a:pt x="398271" y="163507"/>
                  <a:pt x="387833" y="200458"/>
                </a:cubicBezTo>
                <a:cubicBezTo>
                  <a:pt x="379672" y="229262"/>
                  <a:pt x="372080" y="237221"/>
                  <a:pt x="366387" y="237694"/>
                </a:cubicBezTo>
                <a:cubicBezTo>
                  <a:pt x="364394" y="250675"/>
                  <a:pt x="359175" y="265076"/>
                  <a:pt x="351393" y="278720"/>
                </a:cubicBezTo>
                <a:lnTo>
                  <a:pt x="351393" y="322873"/>
                </a:lnTo>
                <a:cubicBezTo>
                  <a:pt x="330232" y="350539"/>
                  <a:pt x="317611" y="385027"/>
                  <a:pt x="317611" y="422358"/>
                </a:cubicBezTo>
                <a:cubicBezTo>
                  <a:pt x="317611" y="472764"/>
                  <a:pt x="340480" y="518053"/>
                  <a:pt x="376635" y="548088"/>
                </a:cubicBezTo>
                <a:lnTo>
                  <a:pt x="26855" y="548088"/>
                </a:lnTo>
                <a:cubicBezTo>
                  <a:pt x="12052" y="548088"/>
                  <a:pt x="0" y="536055"/>
                  <a:pt x="0" y="521274"/>
                </a:cubicBezTo>
                <a:lnTo>
                  <a:pt x="0" y="473806"/>
                </a:lnTo>
                <a:cubicBezTo>
                  <a:pt x="0" y="457983"/>
                  <a:pt x="7212" y="443013"/>
                  <a:pt x="19453" y="432969"/>
                </a:cubicBezTo>
                <a:cubicBezTo>
                  <a:pt x="86638" y="377921"/>
                  <a:pt x="159043" y="341443"/>
                  <a:pt x="173751" y="334242"/>
                </a:cubicBezTo>
                <a:cubicBezTo>
                  <a:pt x="175365" y="333484"/>
                  <a:pt x="176408" y="331779"/>
                  <a:pt x="176408" y="329884"/>
                </a:cubicBezTo>
                <a:lnTo>
                  <a:pt x="176408" y="278720"/>
                </a:lnTo>
                <a:cubicBezTo>
                  <a:pt x="168437" y="265076"/>
                  <a:pt x="163313" y="250675"/>
                  <a:pt x="161320" y="237694"/>
                </a:cubicBezTo>
                <a:cubicBezTo>
                  <a:pt x="155627" y="237221"/>
                  <a:pt x="148035" y="229072"/>
                  <a:pt x="139969" y="200458"/>
                </a:cubicBezTo>
                <a:cubicBezTo>
                  <a:pt x="129531" y="164170"/>
                  <a:pt x="138925" y="156496"/>
                  <a:pt x="148320" y="156211"/>
                </a:cubicBezTo>
                <a:cubicBezTo>
                  <a:pt x="147371" y="153085"/>
                  <a:pt x="146612" y="149863"/>
                  <a:pt x="146042" y="146736"/>
                </a:cubicBezTo>
                <a:cubicBezTo>
                  <a:pt x="142436" y="128450"/>
                  <a:pt x="141487" y="111396"/>
                  <a:pt x="145758" y="95099"/>
                </a:cubicBezTo>
                <a:cubicBezTo>
                  <a:pt x="150787" y="73212"/>
                  <a:pt x="162744" y="55684"/>
                  <a:pt x="176029" y="42135"/>
                </a:cubicBezTo>
                <a:cubicBezTo>
                  <a:pt x="184379" y="33134"/>
                  <a:pt x="193869" y="25459"/>
                  <a:pt x="203928" y="19017"/>
                </a:cubicBezTo>
                <a:cubicBezTo>
                  <a:pt x="212183" y="13332"/>
                  <a:pt x="221293" y="8405"/>
                  <a:pt x="231162" y="5089"/>
                </a:cubicBezTo>
                <a:cubicBezTo>
                  <a:pt x="238849" y="2625"/>
                  <a:pt x="247105" y="825"/>
                  <a:pt x="255835" y="446"/>
                </a:cubicBezTo>
                <a:close/>
              </a:path>
            </a:pathLst>
          </a:custGeom>
          <a:solidFill>
            <a:schemeClr val="accent4">
              <a:lumMod val="75000"/>
            </a:schemeClr>
          </a:solidFill>
          <a:ln>
            <a:noFill/>
          </a:ln>
        </p:spPr>
      </p:sp>
      <p:sp>
        <p:nvSpPr>
          <p:cNvPr id="110" name="geolocalize-placeholder_20887">
            <a:extLst>
              <a:ext uri="{FF2B5EF4-FFF2-40B4-BE49-F238E27FC236}">
                <a16:creationId xmlns:a16="http://schemas.microsoft.com/office/drawing/2014/main" id="{24D9AFE7-7D6A-4FC3-BFD8-CC059B64E854}"/>
              </a:ext>
            </a:extLst>
          </p:cNvPr>
          <p:cNvSpPr>
            <a:spLocks noChangeAspect="1"/>
          </p:cNvSpPr>
          <p:nvPr/>
        </p:nvSpPr>
        <p:spPr bwMode="auto">
          <a:xfrm>
            <a:off x="3317712" y="2060295"/>
            <a:ext cx="410722" cy="398846"/>
          </a:xfrm>
          <a:custGeom>
            <a:avLst/>
            <a:gdLst>
              <a:gd name="connsiteX0" fmla="*/ 300221 w 600370"/>
              <a:gd name="connsiteY0" fmla="*/ 101473 h 583012"/>
              <a:gd name="connsiteX1" fmla="*/ 368070 w 600370"/>
              <a:gd name="connsiteY1" fmla="*/ 169216 h 583012"/>
              <a:gd name="connsiteX2" fmla="*/ 300221 w 600370"/>
              <a:gd name="connsiteY2" fmla="*/ 236959 h 583012"/>
              <a:gd name="connsiteX3" fmla="*/ 232372 w 600370"/>
              <a:gd name="connsiteY3" fmla="*/ 169216 h 583012"/>
              <a:gd name="connsiteX4" fmla="*/ 300221 w 600370"/>
              <a:gd name="connsiteY4" fmla="*/ 101473 h 583012"/>
              <a:gd name="connsiteX5" fmla="*/ 300185 w 600370"/>
              <a:gd name="connsiteY5" fmla="*/ 33712 h 583012"/>
              <a:gd name="connsiteX6" fmla="*/ 164489 w 600370"/>
              <a:gd name="connsiteY6" fmla="*/ 169219 h 583012"/>
              <a:gd name="connsiteX7" fmla="*/ 300185 w 600370"/>
              <a:gd name="connsiteY7" fmla="*/ 406522 h 583012"/>
              <a:gd name="connsiteX8" fmla="*/ 435881 w 600370"/>
              <a:gd name="connsiteY8" fmla="*/ 169219 h 583012"/>
              <a:gd name="connsiteX9" fmla="*/ 300185 w 600370"/>
              <a:gd name="connsiteY9" fmla="*/ 33712 h 583012"/>
              <a:gd name="connsiteX10" fmla="*/ 300185 w 600370"/>
              <a:gd name="connsiteY10" fmla="*/ 0 h 583012"/>
              <a:gd name="connsiteX11" fmla="*/ 469639 w 600370"/>
              <a:gd name="connsiteY11" fmla="*/ 169219 h 583012"/>
              <a:gd name="connsiteX12" fmla="*/ 417347 w 600370"/>
              <a:gd name="connsiteY12" fmla="*/ 321252 h 583012"/>
              <a:gd name="connsiteX13" fmla="*/ 472287 w 600370"/>
              <a:gd name="connsiteY13" fmla="*/ 321252 h 583012"/>
              <a:gd name="connsiteX14" fmla="*/ 600370 w 600370"/>
              <a:gd name="connsiteY14" fmla="*/ 583012 h 583012"/>
              <a:gd name="connsiteX15" fmla="*/ 0 w 600370"/>
              <a:gd name="connsiteY15" fmla="*/ 583012 h 583012"/>
              <a:gd name="connsiteX16" fmla="*/ 128083 w 600370"/>
              <a:gd name="connsiteY16" fmla="*/ 321252 h 583012"/>
              <a:gd name="connsiteX17" fmla="*/ 183023 w 600370"/>
              <a:gd name="connsiteY17" fmla="*/ 321252 h 583012"/>
              <a:gd name="connsiteX18" fmla="*/ 130400 w 600370"/>
              <a:gd name="connsiteY18" fmla="*/ 169219 h 583012"/>
              <a:gd name="connsiteX19" fmla="*/ 300185 w 600370"/>
              <a:gd name="connsiteY19" fmla="*/ 0 h 583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00370" h="583012">
                <a:moveTo>
                  <a:pt x="300221" y="101473"/>
                </a:moveTo>
                <a:cubicBezTo>
                  <a:pt x="337693" y="101473"/>
                  <a:pt x="368070" y="131803"/>
                  <a:pt x="368070" y="169216"/>
                </a:cubicBezTo>
                <a:cubicBezTo>
                  <a:pt x="368070" y="206629"/>
                  <a:pt x="337693" y="236959"/>
                  <a:pt x="300221" y="236959"/>
                </a:cubicBezTo>
                <a:cubicBezTo>
                  <a:pt x="262749" y="236959"/>
                  <a:pt x="232372" y="206629"/>
                  <a:pt x="232372" y="169216"/>
                </a:cubicBezTo>
                <a:cubicBezTo>
                  <a:pt x="232372" y="131803"/>
                  <a:pt x="262749" y="101473"/>
                  <a:pt x="300221" y="101473"/>
                </a:cubicBezTo>
                <a:close/>
                <a:moveTo>
                  <a:pt x="300185" y="33712"/>
                </a:moveTo>
                <a:cubicBezTo>
                  <a:pt x="225387" y="33712"/>
                  <a:pt x="164489" y="94525"/>
                  <a:pt x="164489" y="169219"/>
                </a:cubicBezTo>
                <a:cubicBezTo>
                  <a:pt x="164489" y="269032"/>
                  <a:pt x="257160" y="366861"/>
                  <a:pt x="300185" y="406522"/>
                </a:cubicBezTo>
                <a:cubicBezTo>
                  <a:pt x="342880" y="366531"/>
                  <a:pt x="435881" y="268701"/>
                  <a:pt x="435881" y="169219"/>
                </a:cubicBezTo>
                <a:cubicBezTo>
                  <a:pt x="435881" y="94525"/>
                  <a:pt x="374983" y="33712"/>
                  <a:pt x="300185" y="33712"/>
                </a:cubicBezTo>
                <a:close/>
                <a:moveTo>
                  <a:pt x="300185" y="0"/>
                </a:moveTo>
                <a:cubicBezTo>
                  <a:pt x="393848" y="0"/>
                  <a:pt x="469639" y="75686"/>
                  <a:pt x="469639" y="169219"/>
                </a:cubicBezTo>
                <a:cubicBezTo>
                  <a:pt x="469639" y="223752"/>
                  <a:pt x="446472" y="276303"/>
                  <a:pt x="417347" y="321252"/>
                </a:cubicBezTo>
                <a:lnTo>
                  <a:pt x="472287" y="321252"/>
                </a:lnTo>
                <a:lnTo>
                  <a:pt x="600370" y="583012"/>
                </a:lnTo>
                <a:lnTo>
                  <a:pt x="0" y="583012"/>
                </a:lnTo>
                <a:lnTo>
                  <a:pt x="128083" y="321252"/>
                </a:lnTo>
                <a:lnTo>
                  <a:pt x="183023" y="321252"/>
                </a:lnTo>
                <a:cubicBezTo>
                  <a:pt x="153898" y="276303"/>
                  <a:pt x="130400" y="223752"/>
                  <a:pt x="130400" y="169219"/>
                </a:cubicBezTo>
                <a:cubicBezTo>
                  <a:pt x="130400" y="76016"/>
                  <a:pt x="206522" y="0"/>
                  <a:pt x="300185" y="0"/>
                </a:cubicBezTo>
                <a:close/>
              </a:path>
            </a:pathLst>
          </a:custGeom>
          <a:solidFill>
            <a:schemeClr val="accent4">
              <a:lumMod val="75000"/>
            </a:schemeClr>
          </a:solidFill>
          <a:ln>
            <a:noFill/>
          </a:ln>
        </p:spPr>
      </p:sp>
      <p:sp>
        <p:nvSpPr>
          <p:cNvPr id="111" name="monitor-and-computer-mouse_68085">
            <a:extLst>
              <a:ext uri="{FF2B5EF4-FFF2-40B4-BE49-F238E27FC236}">
                <a16:creationId xmlns:a16="http://schemas.microsoft.com/office/drawing/2014/main" id="{2B071552-90AC-4D43-A113-3CE6061FBFF1}"/>
              </a:ext>
            </a:extLst>
          </p:cNvPr>
          <p:cNvSpPr>
            <a:spLocks noChangeAspect="1"/>
          </p:cNvSpPr>
          <p:nvPr/>
        </p:nvSpPr>
        <p:spPr bwMode="auto">
          <a:xfrm>
            <a:off x="3348347" y="3169740"/>
            <a:ext cx="410722" cy="366020"/>
          </a:xfrm>
          <a:custGeom>
            <a:avLst/>
            <a:gdLst>
              <a:gd name="connsiteX0" fmla="*/ 514823 w 607336"/>
              <a:gd name="connsiteY0" fmla="*/ 287718 h 541236"/>
              <a:gd name="connsiteX1" fmla="*/ 501328 w 607336"/>
              <a:gd name="connsiteY1" fmla="*/ 301190 h 541236"/>
              <a:gd name="connsiteX2" fmla="*/ 501328 w 607336"/>
              <a:gd name="connsiteY2" fmla="*/ 357185 h 541236"/>
              <a:gd name="connsiteX3" fmla="*/ 514823 w 607336"/>
              <a:gd name="connsiteY3" fmla="*/ 370656 h 541236"/>
              <a:gd name="connsiteX4" fmla="*/ 528317 w 607336"/>
              <a:gd name="connsiteY4" fmla="*/ 357185 h 541236"/>
              <a:gd name="connsiteX5" fmla="*/ 528317 w 607336"/>
              <a:gd name="connsiteY5" fmla="*/ 301190 h 541236"/>
              <a:gd name="connsiteX6" fmla="*/ 514823 w 607336"/>
              <a:gd name="connsiteY6" fmla="*/ 287718 h 541236"/>
              <a:gd name="connsiteX7" fmla="*/ 513884 w 607336"/>
              <a:gd name="connsiteY7" fmla="*/ 257846 h 541236"/>
              <a:gd name="connsiteX8" fmla="*/ 524093 w 607336"/>
              <a:gd name="connsiteY8" fmla="*/ 258315 h 541236"/>
              <a:gd name="connsiteX9" fmla="*/ 591098 w 607336"/>
              <a:gd name="connsiteY9" fmla="*/ 286664 h 541236"/>
              <a:gd name="connsiteX10" fmla="*/ 596496 w 607336"/>
              <a:gd name="connsiteY10" fmla="*/ 294630 h 541236"/>
              <a:gd name="connsiteX11" fmla="*/ 605297 w 607336"/>
              <a:gd name="connsiteY11" fmla="*/ 403457 h 541236"/>
              <a:gd name="connsiteX12" fmla="*/ 581124 w 607336"/>
              <a:gd name="connsiteY12" fmla="*/ 508770 h 541236"/>
              <a:gd name="connsiteX13" fmla="*/ 575726 w 607336"/>
              <a:gd name="connsiteY13" fmla="*/ 516736 h 541236"/>
              <a:gd name="connsiteX14" fmla="*/ 514823 w 607336"/>
              <a:gd name="connsiteY14" fmla="*/ 536650 h 541236"/>
              <a:gd name="connsiteX15" fmla="*/ 453920 w 607336"/>
              <a:gd name="connsiteY15" fmla="*/ 516736 h 541236"/>
              <a:gd name="connsiteX16" fmla="*/ 448522 w 607336"/>
              <a:gd name="connsiteY16" fmla="*/ 508770 h 541236"/>
              <a:gd name="connsiteX17" fmla="*/ 424348 w 607336"/>
              <a:gd name="connsiteY17" fmla="*/ 403457 h 541236"/>
              <a:gd name="connsiteX18" fmla="*/ 433149 w 607336"/>
              <a:gd name="connsiteY18" fmla="*/ 294630 h 541236"/>
              <a:gd name="connsiteX19" fmla="*/ 438547 w 607336"/>
              <a:gd name="connsiteY19" fmla="*/ 286664 h 541236"/>
              <a:gd name="connsiteX20" fmla="*/ 502971 w 607336"/>
              <a:gd name="connsiteY20" fmla="*/ 258315 h 541236"/>
              <a:gd name="connsiteX21" fmla="*/ 513884 w 607336"/>
              <a:gd name="connsiteY21" fmla="*/ 257846 h 541236"/>
              <a:gd name="connsiteX22" fmla="*/ 23466 w 607336"/>
              <a:gd name="connsiteY22" fmla="*/ 0 h 541236"/>
              <a:gd name="connsiteX23" fmla="*/ 555313 w 607336"/>
              <a:gd name="connsiteY23" fmla="*/ 0 h 541236"/>
              <a:gd name="connsiteX24" fmla="*/ 578778 w 607336"/>
              <a:gd name="connsiteY24" fmla="*/ 23430 h 541236"/>
              <a:gd name="connsiteX25" fmla="*/ 578778 w 607336"/>
              <a:gd name="connsiteY25" fmla="*/ 253163 h 541236"/>
              <a:gd name="connsiteX26" fmla="*/ 531847 w 607336"/>
              <a:gd name="connsiteY26" fmla="*/ 239339 h 541236"/>
              <a:gd name="connsiteX27" fmla="*/ 531847 w 607336"/>
              <a:gd name="connsiteY27" fmla="*/ 46861 h 541236"/>
              <a:gd name="connsiteX28" fmla="*/ 46931 w 607336"/>
              <a:gd name="connsiteY28" fmla="*/ 46861 h 541236"/>
              <a:gd name="connsiteX29" fmla="*/ 46931 w 607336"/>
              <a:gd name="connsiteY29" fmla="*/ 346766 h 541236"/>
              <a:gd name="connsiteX30" fmla="*/ 404898 w 607336"/>
              <a:gd name="connsiteY30" fmla="*/ 346766 h 541236"/>
              <a:gd name="connsiteX31" fmla="*/ 405837 w 607336"/>
              <a:gd name="connsiteY31" fmla="*/ 410730 h 541236"/>
              <a:gd name="connsiteX32" fmla="*/ 409005 w 607336"/>
              <a:gd name="connsiteY32" fmla="*/ 432638 h 541236"/>
              <a:gd name="connsiteX33" fmla="*/ 368175 w 607336"/>
              <a:gd name="connsiteY33" fmla="*/ 432638 h 541236"/>
              <a:gd name="connsiteX34" fmla="*/ 388121 w 607336"/>
              <a:gd name="connsiteY34" fmla="*/ 500585 h 541236"/>
              <a:gd name="connsiteX35" fmla="*/ 412407 w 607336"/>
              <a:gd name="connsiteY35" fmla="*/ 500585 h 541236"/>
              <a:gd name="connsiteX36" fmla="*/ 423554 w 607336"/>
              <a:gd name="connsiteY36" fmla="*/ 511714 h 541236"/>
              <a:gd name="connsiteX37" fmla="*/ 423554 w 607336"/>
              <a:gd name="connsiteY37" fmla="*/ 530107 h 541236"/>
              <a:gd name="connsiteX38" fmla="*/ 412407 w 607336"/>
              <a:gd name="connsiteY38" fmla="*/ 541236 h 541236"/>
              <a:gd name="connsiteX39" fmla="*/ 166371 w 607336"/>
              <a:gd name="connsiteY39" fmla="*/ 541236 h 541236"/>
              <a:gd name="connsiteX40" fmla="*/ 155225 w 607336"/>
              <a:gd name="connsiteY40" fmla="*/ 530107 h 541236"/>
              <a:gd name="connsiteX41" fmla="*/ 155225 w 607336"/>
              <a:gd name="connsiteY41" fmla="*/ 511714 h 541236"/>
              <a:gd name="connsiteX42" fmla="*/ 166371 w 607336"/>
              <a:gd name="connsiteY42" fmla="*/ 500585 h 541236"/>
              <a:gd name="connsiteX43" fmla="*/ 190658 w 607336"/>
              <a:gd name="connsiteY43" fmla="*/ 500585 h 541236"/>
              <a:gd name="connsiteX44" fmla="*/ 210721 w 607336"/>
              <a:gd name="connsiteY44" fmla="*/ 432638 h 541236"/>
              <a:gd name="connsiteX45" fmla="*/ 23466 w 607336"/>
              <a:gd name="connsiteY45" fmla="*/ 432638 h 541236"/>
              <a:gd name="connsiteX46" fmla="*/ 0 w 607336"/>
              <a:gd name="connsiteY46" fmla="*/ 409207 h 541236"/>
              <a:gd name="connsiteX47" fmla="*/ 0 w 607336"/>
              <a:gd name="connsiteY47" fmla="*/ 23430 h 541236"/>
              <a:gd name="connsiteX48" fmla="*/ 23466 w 607336"/>
              <a:gd name="connsiteY48" fmla="*/ 0 h 54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607336" h="541236">
                <a:moveTo>
                  <a:pt x="514823" y="287718"/>
                </a:moveTo>
                <a:cubicBezTo>
                  <a:pt x="507430" y="287718"/>
                  <a:pt x="501328" y="293810"/>
                  <a:pt x="501328" y="301190"/>
                </a:cubicBezTo>
                <a:lnTo>
                  <a:pt x="501328" y="357185"/>
                </a:lnTo>
                <a:cubicBezTo>
                  <a:pt x="501328" y="364682"/>
                  <a:pt x="507430" y="370656"/>
                  <a:pt x="514823" y="370656"/>
                </a:cubicBezTo>
                <a:cubicBezTo>
                  <a:pt x="522215" y="370656"/>
                  <a:pt x="528317" y="364682"/>
                  <a:pt x="528317" y="357185"/>
                </a:cubicBezTo>
                <a:lnTo>
                  <a:pt x="528317" y="301190"/>
                </a:lnTo>
                <a:cubicBezTo>
                  <a:pt x="528317" y="293810"/>
                  <a:pt x="522215" y="287718"/>
                  <a:pt x="514823" y="287718"/>
                </a:cubicBezTo>
                <a:close/>
                <a:moveTo>
                  <a:pt x="513884" y="257846"/>
                </a:moveTo>
                <a:cubicBezTo>
                  <a:pt x="521042" y="257846"/>
                  <a:pt x="524093" y="258315"/>
                  <a:pt x="524093" y="258315"/>
                </a:cubicBezTo>
                <a:cubicBezTo>
                  <a:pt x="546506" y="260423"/>
                  <a:pt x="569037" y="269795"/>
                  <a:pt x="591098" y="286664"/>
                </a:cubicBezTo>
                <a:cubicBezTo>
                  <a:pt x="593680" y="288655"/>
                  <a:pt x="595557" y="291467"/>
                  <a:pt x="596496" y="294630"/>
                </a:cubicBezTo>
                <a:cubicBezTo>
                  <a:pt x="606940" y="330710"/>
                  <a:pt x="609756" y="365268"/>
                  <a:pt x="605297" y="403457"/>
                </a:cubicBezTo>
                <a:cubicBezTo>
                  <a:pt x="601307" y="437312"/>
                  <a:pt x="592037" y="471166"/>
                  <a:pt x="581124" y="508770"/>
                </a:cubicBezTo>
                <a:cubicBezTo>
                  <a:pt x="580185" y="511933"/>
                  <a:pt x="578307" y="514744"/>
                  <a:pt x="575726" y="516736"/>
                </a:cubicBezTo>
                <a:cubicBezTo>
                  <a:pt x="559062" y="529622"/>
                  <a:pt x="537471" y="536650"/>
                  <a:pt x="514823" y="536650"/>
                </a:cubicBezTo>
                <a:cubicBezTo>
                  <a:pt x="492175" y="536650"/>
                  <a:pt x="470583" y="529622"/>
                  <a:pt x="453920" y="516736"/>
                </a:cubicBezTo>
                <a:cubicBezTo>
                  <a:pt x="451338" y="514744"/>
                  <a:pt x="449460" y="511933"/>
                  <a:pt x="448522" y="508770"/>
                </a:cubicBezTo>
                <a:cubicBezTo>
                  <a:pt x="437608" y="471166"/>
                  <a:pt x="428338" y="437312"/>
                  <a:pt x="424348" y="403457"/>
                </a:cubicBezTo>
                <a:cubicBezTo>
                  <a:pt x="420006" y="365268"/>
                  <a:pt x="422705" y="330710"/>
                  <a:pt x="433149" y="294630"/>
                </a:cubicBezTo>
                <a:cubicBezTo>
                  <a:pt x="434088" y="291467"/>
                  <a:pt x="435965" y="288655"/>
                  <a:pt x="438547" y="286664"/>
                </a:cubicBezTo>
                <a:cubicBezTo>
                  <a:pt x="459787" y="270381"/>
                  <a:pt x="481379" y="260892"/>
                  <a:pt x="502971" y="258315"/>
                </a:cubicBezTo>
                <a:cubicBezTo>
                  <a:pt x="502971" y="258315"/>
                  <a:pt x="506726" y="257846"/>
                  <a:pt x="513884" y="257846"/>
                </a:cubicBezTo>
                <a:close/>
                <a:moveTo>
                  <a:pt x="23466" y="0"/>
                </a:moveTo>
                <a:lnTo>
                  <a:pt x="555313" y="0"/>
                </a:lnTo>
                <a:cubicBezTo>
                  <a:pt x="568336" y="0"/>
                  <a:pt x="578778" y="10544"/>
                  <a:pt x="578778" y="23430"/>
                </a:cubicBezTo>
                <a:lnTo>
                  <a:pt x="578778" y="253163"/>
                </a:lnTo>
                <a:cubicBezTo>
                  <a:pt x="563408" y="245548"/>
                  <a:pt x="547686" y="240979"/>
                  <a:pt x="531847" y="239339"/>
                </a:cubicBezTo>
                <a:lnTo>
                  <a:pt x="531847" y="46861"/>
                </a:lnTo>
                <a:lnTo>
                  <a:pt x="46931" y="46861"/>
                </a:lnTo>
                <a:lnTo>
                  <a:pt x="46931" y="346766"/>
                </a:lnTo>
                <a:lnTo>
                  <a:pt x="404898" y="346766"/>
                </a:lnTo>
                <a:cubicBezTo>
                  <a:pt x="402904" y="367502"/>
                  <a:pt x="403256" y="388589"/>
                  <a:pt x="405837" y="410730"/>
                </a:cubicBezTo>
                <a:cubicBezTo>
                  <a:pt x="406658" y="418111"/>
                  <a:pt x="407714" y="425374"/>
                  <a:pt x="409005" y="432638"/>
                </a:cubicBezTo>
                <a:lnTo>
                  <a:pt x="368175" y="432638"/>
                </a:lnTo>
                <a:lnTo>
                  <a:pt x="388121" y="500585"/>
                </a:lnTo>
                <a:lnTo>
                  <a:pt x="412407" y="500585"/>
                </a:lnTo>
                <a:cubicBezTo>
                  <a:pt x="418626" y="500585"/>
                  <a:pt x="423554" y="505622"/>
                  <a:pt x="423554" y="511714"/>
                </a:cubicBezTo>
                <a:lnTo>
                  <a:pt x="423554" y="530107"/>
                </a:lnTo>
                <a:cubicBezTo>
                  <a:pt x="423554" y="536199"/>
                  <a:pt x="418626" y="541236"/>
                  <a:pt x="412407" y="541236"/>
                </a:cubicBezTo>
                <a:lnTo>
                  <a:pt x="166371" y="541236"/>
                </a:lnTo>
                <a:cubicBezTo>
                  <a:pt x="160270" y="541236"/>
                  <a:pt x="155225" y="536199"/>
                  <a:pt x="155225" y="530107"/>
                </a:cubicBezTo>
                <a:lnTo>
                  <a:pt x="155225" y="511714"/>
                </a:lnTo>
                <a:cubicBezTo>
                  <a:pt x="155225" y="505622"/>
                  <a:pt x="160270" y="500585"/>
                  <a:pt x="166371" y="500585"/>
                </a:cubicBezTo>
                <a:lnTo>
                  <a:pt x="190658" y="500585"/>
                </a:lnTo>
                <a:lnTo>
                  <a:pt x="210721" y="432638"/>
                </a:lnTo>
                <a:lnTo>
                  <a:pt x="23466" y="432638"/>
                </a:lnTo>
                <a:cubicBezTo>
                  <a:pt x="10560" y="432638"/>
                  <a:pt x="0" y="422211"/>
                  <a:pt x="0" y="409207"/>
                </a:cubicBezTo>
                <a:lnTo>
                  <a:pt x="0" y="23430"/>
                </a:lnTo>
                <a:cubicBezTo>
                  <a:pt x="0" y="10544"/>
                  <a:pt x="10560" y="0"/>
                  <a:pt x="23466" y="0"/>
                </a:cubicBezTo>
                <a:close/>
              </a:path>
            </a:pathLst>
          </a:custGeom>
          <a:solidFill>
            <a:schemeClr val="accent4">
              <a:lumMod val="75000"/>
            </a:schemeClr>
          </a:solidFill>
          <a:ln>
            <a:noFill/>
          </a:ln>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193"/>
                                        </p:tgtEl>
                                        <p:attrNameLst>
                                          <p:attrName>style.visibility</p:attrName>
                                        </p:attrNameLst>
                                      </p:cBhvr>
                                      <p:to>
                                        <p:strVal val="visible"/>
                                      </p:to>
                                    </p:set>
                                    <p:animEffect transition="in" filter="fade">
                                      <p:cBhvr>
                                        <p:cTn id="7" dur="500"/>
                                        <p:tgtEl>
                                          <p:spTgt spid="81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矩形: 圆角 200">
            <a:extLst>
              <a:ext uri="{FF2B5EF4-FFF2-40B4-BE49-F238E27FC236}">
                <a16:creationId xmlns:a16="http://schemas.microsoft.com/office/drawing/2014/main" id="{8207FB4F-42D6-4ADF-925B-46650C145F88}"/>
              </a:ext>
            </a:extLst>
          </p:cNvPr>
          <p:cNvSpPr/>
          <p:nvPr/>
        </p:nvSpPr>
        <p:spPr>
          <a:xfrm>
            <a:off x="2689011" y="1536920"/>
            <a:ext cx="8619456" cy="4847336"/>
          </a:xfrm>
          <a:prstGeom prst="roundRect">
            <a:avLst>
              <a:gd name="adj" fmla="val 10297"/>
            </a:avLst>
          </a:prstGeom>
          <a:solidFill>
            <a:schemeClr val="bg1"/>
          </a:solidFill>
          <a:ln>
            <a:noFill/>
          </a:ln>
          <a:effectLst>
            <a:outerShdw blurRad="2794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02" name="任意多边形: 形状 201">
            <a:extLst>
              <a:ext uri="{FF2B5EF4-FFF2-40B4-BE49-F238E27FC236}">
                <a16:creationId xmlns:a16="http://schemas.microsoft.com/office/drawing/2014/main" id="{3ECFBA52-98D1-45A7-8FFE-5258B358C05A}"/>
              </a:ext>
            </a:extLst>
          </p:cNvPr>
          <p:cNvSpPr/>
          <p:nvPr/>
        </p:nvSpPr>
        <p:spPr>
          <a:xfrm>
            <a:off x="2389778" y="1331684"/>
            <a:ext cx="833708" cy="623796"/>
          </a:xfrm>
          <a:custGeom>
            <a:avLst/>
            <a:gdLst/>
            <a:ahLst/>
            <a:cxnLst/>
            <a:rect l="l" t="t" r="r" b="b"/>
            <a:pathLst>
              <a:path w="95778" h="71663">
                <a:moveTo>
                  <a:pt x="82098" y="5"/>
                </a:moveTo>
                <a:cubicBezTo>
                  <a:pt x="84614" y="48"/>
                  <a:pt x="87286" y="396"/>
                  <a:pt x="90116" y="1050"/>
                </a:cubicBezTo>
                <a:lnTo>
                  <a:pt x="90116" y="8817"/>
                </a:lnTo>
                <a:cubicBezTo>
                  <a:pt x="78257" y="13440"/>
                  <a:pt x="71979" y="21792"/>
                  <a:pt x="71280" y="33873"/>
                </a:cubicBezTo>
                <a:cubicBezTo>
                  <a:pt x="84139" y="29288"/>
                  <a:pt x="92305" y="35340"/>
                  <a:pt x="95778" y="52027"/>
                </a:cubicBezTo>
                <a:cubicBezTo>
                  <a:pt x="94826" y="65118"/>
                  <a:pt x="87973" y="71663"/>
                  <a:pt x="75219" y="71663"/>
                </a:cubicBezTo>
                <a:cubicBezTo>
                  <a:pt x="59956" y="70752"/>
                  <a:pt x="52325" y="61506"/>
                  <a:pt x="52325" y="43926"/>
                </a:cubicBezTo>
                <a:cubicBezTo>
                  <a:pt x="54564" y="14342"/>
                  <a:pt x="64489" y="-298"/>
                  <a:pt x="82098" y="5"/>
                </a:cubicBezTo>
                <a:close/>
                <a:moveTo>
                  <a:pt x="29473" y="5"/>
                </a:moveTo>
                <a:cubicBezTo>
                  <a:pt x="31987" y="48"/>
                  <a:pt x="34659" y="396"/>
                  <a:pt x="37490" y="1050"/>
                </a:cubicBezTo>
                <a:lnTo>
                  <a:pt x="37490" y="8817"/>
                </a:lnTo>
                <a:cubicBezTo>
                  <a:pt x="25647" y="13434"/>
                  <a:pt x="19469" y="21786"/>
                  <a:pt x="18954" y="33873"/>
                </a:cubicBezTo>
                <a:cubicBezTo>
                  <a:pt x="31588" y="29288"/>
                  <a:pt x="39755" y="35324"/>
                  <a:pt x="43458" y="51980"/>
                </a:cubicBezTo>
                <a:cubicBezTo>
                  <a:pt x="42502" y="65102"/>
                  <a:pt x="35547" y="71663"/>
                  <a:pt x="22593" y="71663"/>
                </a:cubicBezTo>
                <a:cubicBezTo>
                  <a:pt x="7531" y="70752"/>
                  <a:pt x="0" y="61506"/>
                  <a:pt x="0" y="43926"/>
                </a:cubicBezTo>
                <a:cubicBezTo>
                  <a:pt x="2053" y="14342"/>
                  <a:pt x="11877" y="-298"/>
                  <a:pt x="29473" y="5"/>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04" name="矩形 203">
            <a:extLst>
              <a:ext uri="{FF2B5EF4-FFF2-40B4-BE49-F238E27FC236}">
                <a16:creationId xmlns:a16="http://schemas.microsoft.com/office/drawing/2014/main" id="{950D3992-308D-4D84-87A2-AA3D677475DE}"/>
              </a:ext>
            </a:extLst>
          </p:cNvPr>
          <p:cNvSpPr/>
          <p:nvPr/>
        </p:nvSpPr>
        <p:spPr>
          <a:xfrm>
            <a:off x="6455582" y="6384256"/>
            <a:ext cx="1086314" cy="75979"/>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 name="矩形 4">
            <a:extLst>
              <a:ext uri="{FF2B5EF4-FFF2-40B4-BE49-F238E27FC236}">
                <a16:creationId xmlns:a16="http://schemas.microsoft.com/office/drawing/2014/main" id="{BBE369BB-5AF5-44B1-AE80-442F51A69791}"/>
              </a:ext>
            </a:extLst>
          </p:cNvPr>
          <p:cNvSpPr/>
          <p:nvPr/>
        </p:nvSpPr>
        <p:spPr>
          <a:xfrm>
            <a:off x="0" y="0"/>
            <a:ext cx="1825599"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6B828676-DBB1-4BC7-956B-5EF4992A480F}"/>
              </a:ext>
            </a:extLst>
          </p:cNvPr>
          <p:cNvSpPr txBox="1"/>
          <p:nvPr/>
        </p:nvSpPr>
        <p:spPr>
          <a:xfrm>
            <a:off x="203606" y="3956594"/>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结果展示</a:t>
            </a:r>
          </a:p>
        </p:txBody>
      </p:sp>
      <p:sp>
        <p:nvSpPr>
          <p:cNvPr id="8" name="文本框 7">
            <a:extLst>
              <a:ext uri="{FF2B5EF4-FFF2-40B4-BE49-F238E27FC236}">
                <a16:creationId xmlns:a16="http://schemas.microsoft.com/office/drawing/2014/main" id="{8181A063-ACE9-4110-8599-0323676C9269}"/>
              </a:ext>
            </a:extLst>
          </p:cNvPr>
          <p:cNvSpPr txBox="1"/>
          <p:nvPr/>
        </p:nvSpPr>
        <p:spPr>
          <a:xfrm>
            <a:off x="203606" y="4547049"/>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致谢</a:t>
            </a:r>
          </a:p>
        </p:txBody>
      </p:sp>
      <p:sp>
        <p:nvSpPr>
          <p:cNvPr id="9" name="矩形: 圆角 8">
            <a:extLst>
              <a:ext uri="{FF2B5EF4-FFF2-40B4-BE49-F238E27FC236}">
                <a16:creationId xmlns:a16="http://schemas.microsoft.com/office/drawing/2014/main" id="{C26732A7-ECDD-467D-BE91-1BB1B55CFD44}"/>
              </a:ext>
            </a:extLst>
          </p:cNvPr>
          <p:cNvSpPr/>
          <p:nvPr/>
        </p:nvSpPr>
        <p:spPr>
          <a:xfrm>
            <a:off x="-335280" y="3277033"/>
            <a:ext cx="2430780" cy="615507"/>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D21011B1-8DCA-4423-98E0-416EDE998304}"/>
              </a:ext>
            </a:extLst>
          </p:cNvPr>
          <p:cNvSpPr txBox="1"/>
          <p:nvPr/>
        </p:nvSpPr>
        <p:spPr>
          <a:xfrm>
            <a:off x="203606" y="3330098"/>
            <a:ext cx="1686154" cy="461665"/>
          </a:xfrm>
          <a:prstGeom prst="rect">
            <a:avLst/>
          </a:prstGeom>
          <a:noFill/>
        </p:spPr>
        <p:txBody>
          <a:bodyPr wrap="square" rtlCol="0">
            <a:spAutoFit/>
          </a:bodyPr>
          <a:lstStyle/>
          <a:p>
            <a:r>
              <a:rPr lang="zh-CN" altLang="en-US" sz="2400" b="1" dirty="0">
                <a:solidFill>
                  <a:schemeClr val="accent4">
                    <a:lumMod val="75000"/>
                  </a:schemeClr>
                </a:solidFill>
                <a:latin typeface="微软雅黑" panose="020B0503020204020204" pitchFamily="34" charset="-122"/>
                <a:ea typeface="微软雅黑" panose="020B0503020204020204" pitchFamily="34" charset="-122"/>
              </a:rPr>
              <a:t>算法介绍</a:t>
            </a:r>
          </a:p>
        </p:txBody>
      </p:sp>
      <p:sp>
        <p:nvSpPr>
          <p:cNvPr id="11" name="弧形 10">
            <a:extLst>
              <a:ext uri="{FF2B5EF4-FFF2-40B4-BE49-F238E27FC236}">
                <a16:creationId xmlns:a16="http://schemas.microsoft.com/office/drawing/2014/main" id="{052D096A-31E1-4611-B70D-DA77B9AAD775}"/>
              </a:ext>
            </a:extLst>
          </p:cNvPr>
          <p:cNvSpPr/>
          <p:nvPr/>
        </p:nvSpPr>
        <p:spPr>
          <a:xfrm rot="2700000">
            <a:off x="1467034" y="3386874"/>
            <a:ext cx="395824" cy="395824"/>
          </a:xfrm>
          <a:prstGeom prst="arc">
            <a:avLst/>
          </a:prstGeom>
          <a:ln w="50800" cap="rnd">
            <a:solidFill>
              <a:schemeClr val="accent4">
                <a:lumMod val="75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E5BAFD8E-3BB0-4141-B5DF-45E9EF768E02}"/>
              </a:ext>
            </a:extLst>
          </p:cNvPr>
          <p:cNvSpPr txBox="1"/>
          <p:nvPr/>
        </p:nvSpPr>
        <p:spPr>
          <a:xfrm>
            <a:off x="2287062" y="473744"/>
            <a:ext cx="9347391" cy="523220"/>
          </a:xfrm>
          <a:prstGeom prst="rect">
            <a:avLst/>
          </a:prstGeom>
          <a:noFill/>
        </p:spPr>
        <p:txBody>
          <a:bodyPr wrap="square" rtlCol="0">
            <a:spAutoFit/>
          </a:bodyPr>
          <a:lstStyle/>
          <a:p>
            <a:r>
              <a:rPr lang="en-US" altLang="zh-CN" sz="2800" b="1" dirty="0">
                <a:solidFill>
                  <a:schemeClr val="accent4">
                    <a:lumMod val="75000"/>
                  </a:schemeClr>
                </a:solidFill>
                <a:latin typeface="微软雅黑" panose="020B0503020204020204" pitchFamily="34" charset="-122"/>
                <a:ea typeface="微软雅黑" panose="020B0503020204020204" pitchFamily="34" charset="-122"/>
              </a:rPr>
              <a:t>3.1 </a:t>
            </a:r>
            <a:r>
              <a:rPr lang="zh-CN" altLang="en-US" sz="2800" b="1" dirty="0">
                <a:solidFill>
                  <a:schemeClr val="accent4">
                    <a:lumMod val="75000"/>
                  </a:schemeClr>
                </a:solidFill>
                <a:latin typeface="微软雅黑" panose="020B0503020204020204" pitchFamily="34" charset="-122"/>
                <a:ea typeface="微软雅黑" panose="020B0503020204020204" pitchFamily="34" charset="-122"/>
              </a:rPr>
              <a:t>整体框架</a:t>
            </a:r>
          </a:p>
        </p:txBody>
      </p:sp>
      <p:sp>
        <p:nvSpPr>
          <p:cNvPr id="193" name="文本框 192">
            <a:extLst>
              <a:ext uri="{FF2B5EF4-FFF2-40B4-BE49-F238E27FC236}">
                <a16:creationId xmlns:a16="http://schemas.microsoft.com/office/drawing/2014/main" id="{A5B436E8-D297-40B6-B4EE-F1A2A9CE1123}"/>
              </a:ext>
            </a:extLst>
          </p:cNvPr>
          <p:cNvSpPr txBox="1"/>
          <p:nvPr/>
        </p:nvSpPr>
        <p:spPr>
          <a:xfrm>
            <a:off x="203606" y="2185231"/>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背景</a:t>
            </a:r>
          </a:p>
        </p:txBody>
      </p:sp>
      <p:sp>
        <p:nvSpPr>
          <p:cNvPr id="196" name="文本框 195">
            <a:extLst>
              <a:ext uri="{FF2B5EF4-FFF2-40B4-BE49-F238E27FC236}">
                <a16:creationId xmlns:a16="http://schemas.microsoft.com/office/drawing/2014/main" id="{F215616A-E1E5-4C1F-9A14-8E07BB23FF7C}"/>
              </a:ext>
            </a:extLst>
          </p:cNvPr>
          <p:cNvSpPr txBox="1"/>
          <p:nvPr/>
        </p:nvSpPr>
        <p:spPr>
          <a:xfrm>
            <a:off x="203605" y="2775686"/>
            <a:ext cx="1621993"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准备工作</a:t>
            </a:r>
          </a:p>
        </p:txBody>
      </p:sp>
      <p:pic>
        <p:nvPicPr>
          <p:cNvPr id="16" name="图片 15">
            <a:extLst>
              <a:ext uri="{FF2B5EF4-FFF2-40B4-BE49-F238E27FC236}">
                <a16:creationId xmlns:a16="http://schemas.microsoft.com/office/drawing/2014/main" id="{96572905-3194-97F9-BA7B-C5DC4F9733B4}"/>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46344" y="1307449"/>
            <a:ext cx="6877332" cy="5157799"/>
          </a:xfrm>
          <a:prstGeom prst="rect">
            <a:avLst/>
          </a:prstGeom>
          <a:noFill/>
          <a:ln>
            <a:noFill/>
          </a:ln>
        </p:spPr>
      </p:pic>
    </p:spTree>
    <p:extLst>
      <p:ext uri="{BB962C8B-B14F-4D97-AF65-F5344CB8AC3E}">
        <p14:creationId xmlns:p14="http://schemas.microsoft.com/office/powerpoint/2010/main" val="1422561775"/>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矩形: 圆角 200">
            <a:extLst>
              <a:ext uri="{FF2B5EF4-FFF2-40B4-BE49-F238E27FC236}">
                <a16:creationId xmlns:a16="http://schemas.microsoft.com/office/drawing/2014/main" id="{8207FB4F-42D6-4ADF-925B-46650C145F88}"/>
              </a:ext>
            </a:extLst>
          </p:cNvPr>
          <p:cNvSpPr/>
          <p:nvPr/>
        </p:nvSpPr>
        <p:spPr>
          <a:xfrm>
            <a:off x="2689011" y="1536920"/>
            <a:ext cx="8619456" cy="4847336"/>
          </a:xfrm>
          <a:prstGeom prst="roundRect">
            <a:avLst>
              <a:gd name="adj" fmla="val 10297"/>
            </a:avLst>
          </a:prstGeom>
          <a:solidFill>
            <a:schemeClr val="bg1"/>
          </a:solidFill>
          <a:ln>
            <a:noFill/>
          </a:ln>
          <a:effectLst>
            <a:outerShdw blurRad="2794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02" name="任意多边形: 形状 201">
            <a:extLst>
              <a:ext uri="{FF2B5EF4-FFF2-40B4-BE49-F238E27FC236}">
                <a16:creationId xmlns:a16="http://schemas.microsoft.com/office/drawing/2014/main" id="{3ECFBA52-98D1-45A7-8FFE-5258B358C05A}"/>
              </a:ext>
            </a:extLst>
          </p:cNvPr>
          <p:cNvSpPr/>
          <p:nvPr/>
        </p:nvSpPr>
        <p:spPr>
          <a:xfrm>
            <a:off x="2389778" y="1331684"/>
            <a:ext cx="833708" cy="623796"/>
          </a:xfrm>
          <a:custGeom>
            <a:avLst/>
            <a:gdLst/>
            <a:ahLst/>
            <a:cxnLst/>
            <a:rect l="l" t="t" r="r" b="b"/>
            <a:pathLst>
              <a:path w="95778" h="71663">
                <a:moveTo>
                  <a:pt x="82098" y="5"/>
                </a:moveTo>
                <a:cubicBezTo>
                  <a:pt x="84614" y="48"/>
                  <a:pt x="87286" y="396"/>
                  <a:pt x="90116" y="1050"/>
                </a:cubicBezTo>
                <a:lnTo>
                  <a:pt x="90116" y="8817"/>
                </a:lnTo>
                <a:cubicBezTo>
                  <a:pt x="78257" y="13440"/>
                  <a:pt x="71979" y="21792"/>
                  <a:pt x="71280" y="33873"/>
                </a:cubicBezTo>
                <a:cubicBezTo>
                  <a:pt x="84139" y="29288"/>
                  <a:pt x="92305" y="35340"/>
                  <a:pt x="95778" y="52027"/>
                </a:cubicBezTo>
                <a:cubicBezTo>
                  <a:pt x="94826" y="65118"/>
                  <a:pt x="87973" y="71663"/>
                  <a:pt x="75219" y="71663"/>
                </a:cubicBezTo>
                <a:cubicBezTo>
                  <a:pt x="59956" y="70752"/>
                  <a:pt x="52325" y="61506"/>
                  <a:pt x="52325" y="43926"/>
                </a:cubicBezTo>
                <a:cubicBezTo>
                  <a:pt x="54564" y="14342"/>
                  <a:pt x="64489" y="-298"/>
                  <a:pt x="82098" y="5"/>
                </a:cubicBezTo>
                <a:close/>
                <a:moveTo>
                  <a:pt x="29473" y="5"/>
                </a:moveTo>
                <a:cubicBezTo>
                  <a:pt x="31987" y="48"/>
                  <a:pt x="34659" y="396"/>
                  <a:pt x="37490" y="1050"/>
                </a:cubicBezTo>
                <a:lnTo>
                  <a:pt x="37490" y="8817"/>
                </a:lnTo>
                <a:cubicBezTo>
                  <a:pt x="25647" y="13434"/>
                  <a:pt x="19469" y="21786"/>
                  <a:pt x="18954" y="33873"/>
                </a:cubicBezTo>
                <a:cubicBezTo>
                  <a:pt x="31588" y="29288"/>
                  <a:pt x="39755" y="35324"/>
                  <a:pt x="43458" y="51980"/>
                </a:cubicBezTo>
                <a:cubicBezTo>
                  <a:pt x="42502" y="65102"/>
                  <a:pt x="35547" y="71663"/>
                  <a:pt x="22593" y="71663"/>
                </a:cubicBezTo>
                <a:cubicBezTo>
                  <a:pt x="7531" y="70752"/>
                  <a:pt x="0" y="61506"/>
                  <a:pt x="0" y="43926"/>
                </a:cubicBezTo>
                <a:cubicBezTo>
                  <a:pt x="2053" y="14342"/>
                  <a:pt x="11877" y="-298"/>
                  <a:pt x="29473" y="5"/>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04" name="矩形 203">
            <a:extLst>
              <a:ext uri="{FF2B5EF4-FFF2-40B4-BE49-F238E27FC236}">
                <a16:creationId xmlns:a16="http://schemas.microsoft.com/office/drawing/2014/main" id="{950D3992-308D-4D84-87A2-AA3D677475DE}"/>
              </a:ext>
            </a:extLst>
          </p:cNvPr>
          <p:cNvSpPr/>
          <p:nvPr/>
        </p:nvSpPr>
        <p:spPr>
          <a:xfrm>
            <a:off x="6455582" y="6384256"/>
            <a:ext cx="1086314" cy="75979"/>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 name="矩形 4">
            <a:extLst>
              <a:ext uri="{FF2B5EF4-FFF2-40B4-BE49-F238E27FC236}">
                <a16:creationId xmlns:a16="http://schemas.microsoft.com/office/drawing/2014/main" id="{BBE369BB-5AF5-44B1-AE80-442F51A69791}"/>
              </a:ext>
            </a:extLst>
          </p:cNvPr>
          <p:cNvSpPr/>
          <p:nvPr/>
        </p:nvSpPr>
        <p:spPr>
          <a:xfrm>
            <a:off x="0" y="0"/>
            <a:ext cx="1825599"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6B828676-DBB1-4BC7-956B-5EF4992A480F}"/>
              </a:ext>
            </a:extLst>
          </p:cNvPr>
          <p:cNvSpPr txBox="1"/>
          <p:nvPr/>
        </p:nvSpPr>
        <p:spPr>
          <a:xfrm>
            <a:off x="203606" y="3956594"/>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结果展示</a:t>
            </a:r>
          </a:p>
        </p:txBody>
      </p:sp>
      <p:sp>
        <p:nvSpPr>
          <p:cNvPr id="8" name="文本框 7">
            <a:extLst>
              <a:ext uri="{FF2B5EF4-FFF2-40B4-BE49-F238E27FC236}">
                <a16:creationId xmlns:a16="http://schemas.microsoft.com/office/drawing/2014/main" id="{8181A063-ACE9-4110-8599-0323676C9269}"/>
              </a:ext>
            </a:extLst>
          </p:cNvPr>
          <p:cNvSpPr txBox="1"/>
          <p:nvPr/>
        </p:nvSpPr>
        <p:spPr>
          <a:xfrm>
            <a:off x="203606" y="4547049"/>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致谢</a:t>
            </a:r>
          </a:p>
        </p:txBody>
      </p:sp>
      <p:sp>
        <p:nvSpPr>
          <p:cNvPr id="9" name="矩形: 圆角 8">
            <a:extLst>
              <a:ext uri="{FF2B5EF4-FFF2-40B4-BE49-F238E27FC236}">
                <a16:creationId xmlns:a16="http://schemas.microsoft.com/office/drawing/2014/main" id="{C26732A7-ECDD-467D-BE91-1BB1B55CFD44}"/>
              </a:ext>
            </a:extLst>
          </p:cNvPr>
          <p:cNvSpPr/>
          <p:nvPr/>
        </p:nvSpPr>
        <p:spPr>
          <a:xfrm>
            <a:off x="-335280" y="3277033"/>
            <a:ext cx="2430780" cy="615507"/>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D21011B1-8DCA-4423-98E0-416EDE998304}"/>
              </a:ext>
            </a:extLst>
          </p:cNvPr>
          <p:cNvSpPr txBox="1"/>
          <p:nvPr/>
        </p:nvSpPr>
        <p:spPr>
          <a:xfrm>
            <a:off x="203606" y="3330098"/>
            <a:ext cx="1686154" cy="461665"/>
          </a:xfrm>
          <a:prstGeom prst="rect">
            <a:avLst/>
          </a:prstGeom>
          <a:noFill/>
        </p:spPr>
        <p:txBody>
          <a:bodyPr wrap="square" rtlCol="0">
            <a:spAutoFit/>
          </a:bodyPr>
          <a:lstStyle/>
          <a:p>
            <a:r>
              <a:rPr lang="zh-CN" altLang="en-US" sz="2400" b="1" dirty="0">
                <a:solidFill>
                  <a:schemeClr val="accent4">
                    <a:lumMod val="75000"/>
                  </a:schemeClr>
                </a:solidFill>
                <a:latin typeface="微软雅黑" panose="020B0503020204020204" pitchFamily="34" charset="-122"/>
                <a:ea typeface="微软雅黑" panose="020B0503020204020204" pitchFamily="34" charset="-122"/>
              </a:rPr>
              <a:t>算法介绍</a:t>
            </a:r>
          </a:p>
        </p:txBody>
      </p:sp>
      <p:sp>
        <p:nvSpPr>
          <p:cNvPr id="11" name="弧形 10">
            <a:extLst>
              <a:ext uri="{FF2B5EF4-FFF2-40B4-BE49-F238E27FC236}">
                <a16:creationId xmlns:a16="http://schemas.microsoft.com/office/drawing/2014/main" id="{052D096A-31E1-4611-B70D-DA77B9AAD775}"/>
              </a:ext>
            </a:extLst>
          </p:cNvPr>
          <p:cNvSpPr/>
          <p:nvPr/>
        </p:nvSpPr>
        <p:spPr>
          <a:xfrm rot="2700000">
            <a:off x="1467034" y="3386874"/>
            <a:ext cx="395824" cy="395824"/>
          </a:xfrm>
          <a:prstGeom prst="arc">
            <a:avLst/>
          </a:prstGeom>
          <a:ln w="50800" cap="rnd">
            <a:solidFill>
              <a:schemeClr val="accent4">
                <a:lumMod val="75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E5BAFD8E-3BB0-4141-B5DF-45E9EF768E02}"/>
              </a:ext>
            </a:extLst>
          </p:cNvPr>
          <p:cNvSpPr txBox="1"/>
          <p:nvPr/>
        </p:nvSpPr>
        <p:spPr>
          <a:xfrm>
            <a:off x="2287062" y="473744"/>
            <a:ext cx="9347391" cy="523220"/>
          </a:xfrm>
          <a:prstGeom prst="rect">
            <a:avLst/>
          </a:prstGeom>
          <a:noFill/>
        </p:spPr>
        <p:txBody>
          <a:bodyPr wrap="square" rtlCol="0">
            <a:spAutoFit/>
          </a:bodyPr>
          <a:lstStyle/>
          <a:p>
            <a:r>
              <a:rPr lang="en-US" altLang="zh-CN" sz="2800" b="1" dirty="0">
                <a:solidFill>
                  <a:schemeClr val="accent4">
                    <a:lumMod val="75000"/>
                  </a:schemeClr>
                </a:solidFill>
                <a:latin typeface="微软雅黑" panose="020B0503020204020204" pitchFamily="34" charset="-122"/>
                <a:ea typeface="微软雅黑" panose="020B0503020204020204" pitchFamily="34" charset="-122"/>
              </a:rPr>
              <a:t>3.1 </a:t>
            </a:r>
            <a:r>
              <a:rPr lang="en-US" altLang="zh-CN" sz="2800" b="1" dirty="0" err="1">
                <a:solidFill>
                  <a:schemeClr val="accent4">
                    <a:lumMod val="75000"/>
                  </a:schemeClr>
                </a:solidFill>
                <a:latin typeface="微软雅黑" panose="020B0503020204020204" pitchFamily="34" charset="-122"/>
                <a:ea typeface="微软雅黑" panose="020B0503020204020204" pitchFamily="34" charset="-122"/>
              </a:rPr>
              <a:t>PaddleOCR</a:t>
            </a:r>
            <a:r>
              <a:rPr lang="zh-CN" altLang="en-US" sz="2800" b="1" dirty="0">
                <a:solidFill>
                  <a:schemeClr val="accent4">
                    <a:lumMod val="75000"/>
                  </a:schemeClr>
                </a:solidFill>
                <a:latin typeface="微软雅黑" panose="020B0503020204020204" pitchFamily="34" charset="-122"/>
                <a:ea typeface="微软雅黑" panose="020B0503020204020204" pitchFamily="34" charset="-122"/>
              </a:rPr>
              <a:t>车牌文字识别模块</a:t>
            </a:r>
            <a:r>
              <a:rPr lang="en-US" altLang="zh-CN" sz="2800" b="1" dirty="0">
                <a:solidFill>
                  <a:schemeClr val="accent4">
                    <a:lumMod val="75000"/>
                  </a:schemeClr>
                </a:solidFill>
                <a:latin typeface="微软雅黑" panose="020B0503020204020204" pitchFamily="34" charset="-122"/>
                <a:ea typeface="微软雅黑" panose="020B0503020204020204" pitchFamily="34" charset="-122"/>
              </a:rPr>
              <a:t>——</a:t>
            </a:r>
            <a:r>
              <a:rPr lang="zh-CN" altLang="en-US" sz="2800" b="1" dirty="0">
                <a:solidFill>
                  <a:schemeClr val="accent4">
                    <a:lumMod val="75000"/>
                  </a:schemeClr>
                </a:solidFill>
                <a:latin typeface="微软雅黑" panose="020B0503020204020204" pitchFamily="34" charset="-122"/>
                <a:ea typeface="微软雅黑" panose="020B0503020204020204" pitchFamily="34" charset="-122"/>
              </a:rPr>
              <a:t>功能图</a:t>
            </a:r>
          </a:p>
        </p:txBody>
      </p:sp>
      <p:sp>
        <p:nvSpPr>
          <p:cNvPr id="193" name="文本框 192">
            <a:extLst>
              <a:ext uri="{FF2B5EF4-FFF2-40B4-BE49-F238E27FC236}">
                <a16:creationId xmlns:a16="http://schemas.microsoft.com/office/drawing/2014/main" id="{A5B436E8-D297-40B6-B4EE-F1A2A9CE1123}"/>
              </a:ext>
            </a:extLst>
          </p:cNvPr>
          <p:cNvSpPr txBox="1"/>
          <p:nvPr/>
        </p:nvSpPr>
        <p:spPr>
          <a:xfrm>
            <a:off x="203606" y="2185231"/>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背景</a:t>
            </a:r>
          </a:p>
        </p:txBody>
      </p:sp>
      <p:sp>
        <p:nvSpPr>
          <p:cNvPr id="196" name="文本框 195">
            <a:extLst>
              <a:ext uri="{FF2B5EF4-FFF2-40B4-BE49-F238E27FC236}">
                <a16:creationId xmlns:a16="http://schemas.microsoft.com/office/drawing/2014/main" id="{F215616A-E1E5-4C1F-9A14-8E07BB23FF7C}"/>
              </a:ext>
            </a:extLst>
          </p:cNvPr>
          <p:cNvSpPr txBox="1"/>
          <p:nvPr/>
        </p:nvSpPr>
        <p:spPr>
          <a:xfrm>
            <a:off x="203605" y="2775686"/>
            <a:ext cx="1621993"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准备工作</a:t>
            </a:r>
          </a:p>
        </p:txBody>
      </p:sp>
      <p:pic>
        <p:nvPicPr>
          <p:cNvPr id="15" name="图片 14">
            <a:extLst>
              <a:ext uri="{FF2B5EF4-FFF2-40B4-BE49-F238E27FC236}">
                <a16:creationId xmlns:a16="http://schemas.microsoft.com/office/drawing/2014/main" id="{606ED12B-4CA1-B55A-1748-DBD377D50A1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22719" y="1509601"/>
            <a:ext cx="7187439" cy="4943246"/>
          </a:xfrm>
          <a:prstGeom prst="rect">
            <a:avLst/>
          </a:prstGeom>
          <a:noFill/>
          <a:ln>
            <a:noFill/>
          </a:ln>
        </p:spPr>
      </p:pic>
    </p:spTree>
    <p:extLst>
      <p:ext uri="{BB962C8B-B14F-4D97-AF65-F5344CB8AC3E}">
        <p14:creationId xmlns:p14="http://schemas.microsoft.com/office/powerpoint/2010/main" val="218950518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矩形: 圆角 200">
            <a:extLst>
              <a:ext uri="{FF2B5EF4-FFF2-40B4-BE49-F238E27FC236}">
                <a16:creationId xmlns:a16="http://schemas.microsoft.com/office/drawing/2014/main" id="{8207FB4F-42D6-4ADF-925B-46650C145F88}"/>
              </a:ext>
            </a:extLst>
          </p:cNvPr>
          <p:cNvSpPr/>
          <p:nvPr/>
        </p:nvSpPr>
        <p:spPr>
          <a:xfrm>
            <a:off x="2689011" y="1536920"/>
            <a:ext cx="8619456" cy="4198705"/>
          </a:xfrm>
          <a:prstGeom prst="roundRect">
            <a:avLst>
              <a:gd name="adj" fmla="val 10297"/>
            </a:avLst>
          </a:prstGeom>
          <a:solidFill>
            <a:schemeClr val="bg1"/>
          </a:solidFill>
          <a:ln>
            <a:noFill/>
          </a:ln>
          <a:effectLst>
            <a:outerShdw blurRad="2794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02" name="任意多边形: 形状 201">
            <a:extLst>
              <a:ext uri="{FF2B5EF4-FFF2-40B4-BE49-F238E27FC236}">
                <a16:creationId xmlns:a16="http://schemas.microsoft.com/office/drawing/2014/main" id="{3ECFBA52-98D1-45A7-8FFE-5258B358C05A}"/>
              </a:ext>
            </a:extLst>
          </p:cNvPr>
          <p:cNvSpPr/>
          <p:nvPr/>
        </p:nvSpPr>
        <p:spPr>
          <a:xfrm>
            <a:off x="2389778" y="1331684"/>
            <a:ext cx="833708" cy="623796"/>
          </a:xfrm>
          <a:custGeom>
            <a:avLst/>
            <a:gdLst/>
            <a:ahLst/>
            <a:cxnLst/>
            <a:rect l="l" t="t" r="r" b="b"/>
            <a:pathLst>
              <a:path w="95778" h="71663">
                <a:moveTo>
                  <a:pt x="82098" y="5"/>
                </a:moveTo>
                <a:cubicBezTo>
                  <a:pt x="84614" y="48"/>
                  <a:pt x="87286" y="396"/>
                  <a:pt x="90116" y="1050"/>
                </a:cubicBezTo>
                <a:lnTo>
                  <a:pt x="90116" y="8817"/>
                </a:lnTo>
                <a:cubicBezTo>
                  <a:pt x="78257" y="13440"/>
                  <a:pt x="71979" y="21792"/>
                  <a:pt x="71280" y="33873"/>
                </a:cubicBezTo>
                <a:cubicBezTo>
                  <a:pt x="84139" y="29288"/>
                  <a:pt x="92305" y="35340"/>
                  <a:pt x="95778" y="52027"/>
                </a:cubicBezTo>
                <a:cubicBezTo>
                  <a:pt x="94826" y="65118"/>
                  <a:pt x="87973" y="71663"/>
                  <a:pt x="75219" y="71663"/>
                </a:cubicBezTo>
                <a:cubicBezTo>
                  <a:pt x="59956" y="70752"/>
                  <a:pt x="52325" y="61506"/>
                  <a:pt x="52325" y="43926"/>
                </a:cubicBezTo>
                <a:cubicBezTo>
                  <a:pt x="54564" y="14342"/>
                  <a:pt x="64489" y="-298"/>
                  <a:pt x="82098" y="5"/>
                </a:cubicBezTo>
                <a:close/>
                <a:moveTo>
                  <a:pt x="29473" y="5"/>
                </a:moveTo>
                <a:cubicBezTo>
                  <a:pt x="31987" y="48"/>
                  <a:pt x="34659" y="396"/>
                  <a:pt x="37490" y="1050"/>
                </a:cubicBezTo>
                <a:lnTo>
                  <a:pt x="37490" y="8817"/>
                </a:lnTo>
                <a:cubicBezTo>
                  <a:pt x="25647" y="13434"/>
                  <a:pt x="19469" y="21786"/>
                  <a:pt x="18954" y="33873"/>
                </a:cubicBezTo>
                <a:cubicBezTo>
                  <a:pt x="31588" y="29288"/>
                  <a:pt x="39755" y="35324"/>
                  <a:pt x="43458" y="51980"/>
                </a:cubicBezTo>
                <a:cubicBezTo>
                  <a:pt x="42502" y="65102"/>
                  <a:pt x="35547" y="71663"/>
                  <a:pt x="22593" y="71663"/>
                </a:cubicBezTo>
                <a:cubicBezTo>
                  <a:pt x="7531" y="70752"/>
                  <a:pt x="0" y="61506"/>
                  <a:pt x="0" y="43926"/>
                </a:cubicBezTo>
                <a:cubicBezTo>
                  <a:pt x="2053" y="14342"/>
                  <a:pt x="11877" y="-298"/>
                  <a:pt x="29473" y="5"/>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04" name="矩形 203">
            <a:extLst>
              <a:ext uri="{FF2B5EF4-FFF2-40B4-BE49-F238E27FC236}">
                <a16:creationId xmlns:a16="http://schemas.microsoft.com/office/drawing/2014/main" id="{950D3992-308D-4D84-87A2-AA3D677475DE}"/>
              </a:ext>
            </a:extLst>
          </p:cNvPr>
          <p:cNvSpPr/>
          <p:nvPr/>
        </p:nvSpPr>
        <p:spPr>
          <a:xfrm>
            <a:off x="6455581" y="5659646"/>
            <a:ext cx="1086314" cy="75979"/>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 name="矩形 4">
            <a:extLst>
              <a:ext uri="{FF2B5EF4-FFF2-40B4-BE49-F238E27FC236}">
                <a16:creationId xmlns:a16="http://schemas.microsoft.com/office/drawing/2014/main" id="{BBE369BB-5AF5-44B1-AE80-442F51A69791}"/>
              </a:ext>
            </a:extLst>
          </p:cNvPr>
          <p:cNvSpPr/>
          <p:nvPr/>
        </p:nvSpPr>
        <p:spPr>
          <a:xfrm>
            <a:off x="0" y="0"/>
            <a:ext cx="1825599"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6B828676-DBB1-4BC7-956B-5EF4992A480F}"/>
              </a:ext>
            </a:extLst>
          </p:cNvPr>
          <p:cNvSpPr txBox="1"/>
          <p:nvPr/>
        </p:nvSpPr>
        <p:spPr>
          <a:xfrm>
            <a:off x="203606" y="3956594"/>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结果展示</a:t>
            </a:r>
          </a:p>
        </p:txBody>
      </p:sp>
      <p:sp>
        <p:nvSpPr>
          <p:cNvPr id="8" name="文本框 7">
            <a:extLst>
              <a:ext uri="{FF2B5EF4-FFF2-40B4-BE49-F238E27FC236}">
                <a16:creationId xmlns:a16="http://schemas.microsoft.com/office/drawing/2014/main" id="{8181A063-ACE9-4110-8599-0323676C9269}"/>
              </a:ext>
            </a:extLst>
          </p:cNvPr>
          <p:cNvSpPr txBox="1"/>
          <p:nvPr/>
        </p:nvSpPr>
        <p:spPr>
          <a:xfrm>
            <a:off x="203606" y="4547049"/>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致谢</a:t>
            </a:r>
          </a:p>
        </p:txBody>
      </p:sp>
      <p:sp>
        <p:nvSpPr>
          <p:cNvPr id="9" name="矩形: 圆角 8">
            <a:extLst>
              <a:ext uri="{FF2B5EF4-FFF2-40B4-BE49-F238E27FC236}">
                <a16:creationId xmlns:a16="http://schemas.microsoft.com/office/drawing/2014/main" id="{C26732A7-ECDD-467D-BE91-1BB1B55CFD44}"/>
              </a:ext>
            </a:extLst>
          </p:cNvPr>
          <p:cNvSpPr/>
          <p:nvPr/>
        </p:nvSpPr>
        <p:spPr>
          <a:xfrm>
            <a:off x="-335280" y="3277033"/>
            <a:ext cx="2430780" cy="615507"/>
          </a:xfrm>
          <a:prstGeom prst="roundRect">
            <a:avLst>
              <a:gd name="adj" fmla="val 50000"/>
            </a:avLst>
          </a:prstGeom>
          <a:solidFill>
            <a:schemeClr val="bg1"/>
          </a:solidFill>
          <a:ln w="50800">
            <a:noFill/>
          </a:ln>
          <a:effectLst>
            <a:outerShdw blurRad="469900" sx="104000" sy="104000" algn="ctr"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D21011B1-8DCA-4423-98E0-416EDE998304}"/>
              </a:ext>
            </a:extLst>
          </p:cNvPr>
          <p:cNvSpPr txBox="1"/>
          <p:nvPr/>
        </p:nvSpPr>
        <p:spPr>
          <a:xfrm>
            <a:off x="203606" y="3330098"/>
            <a:ext cx="1686154" cy="461665"/>
          </a:xfrm>
          <a:prstGeom prst="rect">
            <a:avLst/>
          </a:prstGeom>
          <a:noFill/>
        </p:spPr>
        <p:txBody>
          <a:bodyPr wrap="square" rtlCol="0">
            <a:spAutoFit/>
          </a:bodyPr>
          <a:lstStyle/>
          <a:p>
            <a:r>
              <a:rPr lang="zh-CN" altLang="en-US" sz="2400" b="1" dirty="0">
                <a:solidFill>
                  <a:schemeClr val="accent4">
                    <a:lumMod val="75000"/>
                  </a:schemeClr>
                </a:solidFill>
                <a:latin typeface="微软雅黑" panose="020B0503020204020204" pitchFamily="34" charset="-122"/>
                <a:ea typeface="微软雅黑" panose="020B0503020204020204" pitchFamily="34" charset="-122"/>
              </a:rPr>
              <a:t>算法介绍</a:t>
            </a:r>
          </a:p>
        </p:txBody>
      </p:sp>
      <p:sp>
        <p:nvSpPr>
          <p:cNvPr id="11" name="弧形 10">
            <a:extLst>
              <a:ext uri="{FF2B5EF4-FFF2-40B4-BE49-F238E27FC236}">
                <a16:creationId xmlns:a16="http://schemas.microsoft.com/office/drawing/2014/main" id="{052D096A-31E1-4611-B70D-DA77B9AAD775}"/>
              </a:ext>
            </a:extLst>
          </p:cNvPr>
          <p:cNvSpPr/>
          <p:nvPr/>
        </p:nvSpPr>
        <p:spPr>
          <a:xfrm rot="2700000">
            <a:off x="1467034" y="3386874"/>
            <a:ext cx="395824" cy="395824"/>
          </a:xfrm>
          <a:prstGeom prst="arc">
            <a:avLst/>
          </a:prstGeom>
          <a:ln w="50800" cap="rnd">
            <a:solidFill>
              <a:schemeClr val="accent4">
                <a:lumMod val="75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E5BAFD8E-3BB0-4141-B5DF-45E9EF768E02}"/>
              </a:ext>
            </a:extLst>
          </p:cNvPr>
          <p:cNvSpPr txBox="1"/>
          <p:nvPr/>
        </p:nvSpPr>
        <p:spPr>
          <a:xfrm>
            <a:off x="2287062" y="473744"/>
            <a:ext cx="9347391" cy="523220"/>
          </a:xfrm>
          <a:prstGeom prst="rect">
            <a:avLst/>
          </a:prstGeom>
          <a:noFill/>
        </p:spPr>
        <p:txBody>
          <a:bodyPr wrap="square" rtlCol="0">
            <a:spAutoFit/>
          </a:bodyPr>
          <a:lstStyle/>
          <a:p>
            <a:r>
              <a:rPr lang="en-US" altLang="zh-CN" sz="2800" b="1" dirty="0">
                <a:solidFill>
                  <a:schemeClr val="accent4">
                    <a:lumMod val="75000"/>
                  </a:schemeClr>
                </a:solidFill>
                <a:latin typeface="微软雅黑" panose="020B0503020204020204" pitchFamily="34" charset="-122"/>
                <a:ea typeface="微软雅黑" panose="020B0503020204020204" pitchFamily="34" charset="-122"/>
              </a:rPr>
              <a:t>3.1 </a:t>
            </a:r>
            <a:r>
              <a:rPr lang="en-US" altLang="zh-CN" sz="2800" b="1" dirty="0" err="1">
                <a:solidFill>
                  <a:schemeClr val="accent4">
                    <a:lumMod val="75000"/>
                  </a:schemeClr>
                </a:solidFill>
                <a:latin typeface="微软雅黑" panose="020B0503020204020204" pitchFamily="34" charset="-122"/>
                <a:ea typeface="微软雅黑" panose="020B0503020204020204" pitchFamily="34" charset="-122"/>
              </a:rPr>
              <a:t>PaddleOCR</a:t>
            </a:r>
            <a:r>
              <a:rPr lang="zh-CN" altLang="en-US" sz="2800" b="1" dirty="0">
                <a:solidFill>
                  <a:schemeClr val="accent4">
                    <a:lumMod val="75000"/>
                  </a:schemeClr>
                </a:solidFill>
                <a:latin typeface="微软雅黑" panose="020B0503020204020204" pitchFamily="34" charset="-122"/>
                <a:ea typeface="微软雅黑" panose="020B0503020204020204" pitchFamily="34" charset="-122"/>
              </a:rPr>
              <a:t>车牌文字识别模块</a:t>
            </a:r>
          </a:p>
        </p:txBody>
      </p:sp>
      <p:sp>
        <p:nvSpPr>
          <p:cNvPr id="193" name="文本框 192">
            <a:extLst>
              <a:ext uri="{FF2B5EF4-FFF2-40B4-BE49-F238E27FC236}">
                <a16:creationId xmlns:a16="http://schemas.microsoft.com/office/drawing/2014/main" id="{A5B436E8-D297-40B6-B4EE-F1A2A9CE1123}"/>
              </a:ext>
            </a:extLst>
          </p:cNvPr>
          <p:cNvSpPr txBox="1"/>
          <p:nvPr/>
        </p:nvSpPr>
        <p:spPr>
          <a:xfrm>
            <a:off x="203606" y="2185231"/>
            <a:ext cx="137373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背景</a:t>
            </a:r>
          </a:p>
        </p:txBody>
      </p:sp>
      <p:sp>
        <p:nvSpPr>
          <p:cNvPr id="196" name="文本框 195">
            <a:extLst>
              <a:ext uri="{FF2B5EF4-FFF2-40B4-BE49-F238E27FC236}">
                <a16:creationId xmlns:a16="http://schemas.microsoft.com/office/drawing/2014/main" id="{F215616A-E1E5-4C1F-9A14-8E07BB23FF7C}"/>
              </a:ext>
            </a:extLst>
          </p:cNvPr>
          <p:cNvSpPr txBox="1"/>
          <p:nvPr/>
        </p:nvSpPr>
        <p:spPr>
          <a:xfrm>
            <a:off x="203605" y="2775686"/>
            <a:ext cx="1621993"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准备工作</a:t>
            </a:r>
          </a:p>
        </p:txBody>
      </p:sp>
      <p:sp>
        <p:nvSpPr>
          <p:cNvPr id="8193" name="文本框 8192">
            <a:extLst>
              <a:ext uri="{FF2B5EF4-FFF2-40B4-BE49-F238E27FC236}">
                <a16:creationId xmlns:a16="http://schemas.microsoft.com/office/drawing/2014/main" id="{801BC510-5DD3-49D2-B487-33040D209469}"/>
              </a:ext>
            </a:extLst>
          </p:cNvPr>
          <p:cNvSpPr txBox="1"/>
          <p:nvPr/>
        </p:nvSpPr>
        <p:spPr>
          <a:xfrm>
            <a:off x="3071210" y="1832455"/>
            <a:ext cx="7642634" cy="3727944"/>
          </a:xfrm>
          <a:prstGeom prst="rect">
            <a:avLst/>
          </a:prstGeom>
          <a:noFill/>
        </p:spPr>
        <p:txBody>
          <a:bodyPr wrap="square" rtlCol="0">
            <a:spAutoFit/>
          </a:bodyPr>
          <a:lstStyle/>
          <a:p>
            <a:pPr algn="just">
              <a:lnSpc>
                <a:spcPct val="150000"/>
              </a:lnSpc>
            </a:pPr>
            <a:r>
              <a:rPr lang="zh-CN" altLang="en-US" sz="1600" b="1" i="0" dirty="0">
                <a:solidFill>
                  <a:srgbClr val="4D4D4D"/>
                </a:solidFill>
                <a:effectLst/>
                <a:latin typeface="黑体" panose="02010609060101010101" pitchFamily="49" charset="-122"/>
                <a:ea typeface="黑体" panose="02010609060101010101" pitchFamily="49" charset="-122"/>
              </a:rPr>
              <a:t>设计思路</a:t>
            </a:r>
            <a:endParaRPr lang="en-US" altLang="zh-CN" sz="1600" b="1" i="0" dirty="0">
              <a:solidFill>
                <a:srgbClr val="4D4D4D"/>
              </a:solidFill>
              <a:effectLst/>
              <a:latin typeface="黑体" panose="02010609060101010101" pitchFamily="49" charset="-122"/>
              <a:ea typeface="黑体" panose="02010609060101010101" pitchFamily="49" charset="-122"/>
            </a:endParaRPr>
          </a:p>
          <a:p>
            <a:pPr algn="just">
              <a:lnSpc>
                <a:spcPct val="150000"/>
              </a:lnSpc>
            </a:pPr>
            <a:r>
              <a:rPr lang="zh-CN" altLang="en-US" sz="1600" dirty="0">
                <a:solidFill>
                  <a:srgbClr val="4D4D4D"/>
                </a:solidFill>
                <a:latin typeface="-apple-system"/>
                <a:ea typeface="宋体" panose="02010600030101010101" pitchFamily="2" charset="-122"/>
              </a:rPr>
              <a:t>        首先使用</a:t>
            </a:r>
            <a:r>
              <a:rPr lang="en-US" altLang="zh-CN" sz="1600" dirty="0">
                <a:solidFill>
                  <a:srgbClr val="4D4D4D"/>
                </a:solidFill>
                <a:latin typeface="-apple-system"/>
                <a:ea typeface="宋体" panose="02010600030101010101" pitchFamily="2" charset="-122"/>
              </a:rPr>
              <a:t>cv2</a:t>
            </a:r>
            <a:r>
              <a:rPr lang="zh-CN" altLang="en-US" sz="1600" dirty="0">
                <a:solidFill>
                  <a:srgbClr val="4D4D4D"/>
                </a:solidFill>
                <a:latin typeface="-apple-system"/>
                <a:ea typeface="宋体" panose="02010600030101010101" pitchFamily="2" charset="-122"/>
              </a:rPr>
              <a:t>等工具包获取摄像头实时拍摄到的图像，使用</a:t>
            </a:r>
            <a:r>
              <a:rPr lang="en-US" altLang="zh-CN" sz="1600" dirty="0" err="1">
                <a:solidFill>
                  <a:srgbClr val="4D4D4D"/>
                </a:solidFill>
                <a:latin typeface="-apple-system"/>
                <a:ea typeface="宋体" panose="02010600030101010101" pitchFamily="2" charset="-122"/>
              </a:rPr>
              <a:t>numpy</a:t>
            </a:r>
            <a:r>
              <a:rPr lang="zh-CN" altLang="en-US" sz="1600" dirty="0">
                <a:solidFill>
                  <a:srgbClr val="4D4D4D"/>
                </a:solidFill>
                <a:latin typeface="-apple-system"/>
                <a:ea typeface="宋体" panose="02010600030101010101" pitchFamily="2" charset="-122"/>
              </a:rPr>
              <a:t>将帧数据序列化并存储到</a:t>
            </a:r>
            <a:r>
              <a:rPr lang="en-US" altLang="zh-CN" sz="1600" dirty="0" err="1">
                <a:solidFill>
                  <a:srgbClr val="4D4D4D"/>
                </a:solidFill>
                <a:latin typeface="-apple-system"/>
                <a:ea typeface="宋体" panose="02010600030101010101" pitchFamily="2" charset="-122"/>
              </a:rPr>
              <a:t>frameData.npy</a:t>
            </a:r>
            <a:r>
              <a:rPr lang="zh-CN" altLang="en-US" sz="1600" dirty="0">
                <a:solidFill>
                  <a:srgbClr val="4D4D4D"/>
                </a:solidFill>
                <a:latin typeface="-apple-system"/>
                <a:ea typeface="宋体" panose="02010600030101010101" pitchFamily="2" charset="-122"/>
              </a:rPr>
              <a:t>，然后将数据送入检测模型预测，开始第二进程。在第二进程中，使用</a:t>
            </a:r>
            <a:r>
              <a:rPr lang="en-US" altLang="zh-CN" sz="1600" dirty="0" err="1">
                <a:solidFill>
                  <a:srgbClr val="4D4D4D"/>
                </a:solidFill>
                <a:latin typeface="-apple-system"/>
                <a:ea typeface="宋体" panose="02010600030101010101" pitchFamily="2" charset="-122"/>
              </a:rPr>
              <a:t>numpy</a:t>
            </a:r>
            <a:r>
              <a:rPr lang="zh-CN" altLang="en-US" sz="1600" dirty="0">
                <a:solidFill>
                  <a:srgbClr val="4D4D4D"/>
                </a:solidFill>
                <a:latin typeface="-apple-system"/>
                <a:ea typeface="宋体" panose="02010600030101010101" pitchFamily="2" charset="-122"/>
              </a:rPr>
              <a:t>反序列化</a:t>
            </a:r>
            <a:r>
              <a:rPr lang="en-US" altLang="zh-CN" sz="1600" dirty="0" err="1">
                <a:solidFill>
                  <a:srgbClr val="4D4D4D"/>
                </a:solidFill>
                <a:latin typeface="-apple-system"/>
                <a:ea typeface="宋体" panose="02010600030101010101" pitchFamily="2" charset="-122"/>
              </a:rPr>
              <a:t>frameData.npy</a:t>
            </a:r>
            <a:r>
              <a:rPr lang="zh-CN" altLang="en-US" sz="1600" dirty="0">
                <a:solidFill>
                  <a:srgbClr val="4D4D4D"/>
                </a:solidFill>
                <a:latin typeface="-apple-system"/>
                <a:ea typeface="宋体" panose="02010600030101010101" pitchFamily="2" charset="-122"/>
              </a:rPr>
              <a:t>获取捕捉到的数据，然后使用</a:t>
            </a:r>
            <a:r>
              <a:rPr lang="en-US" altLang="zh-CN" sz="1600" dirty="0" err="1">
                <a:solidFill>
                  <a:srgbClr val="4D4D4D"/>
                </a:solidFill>
                <a:latin typeface="-apple-system"/>
                <a:ea typeface="宋体" panose="02010600030101010101" pitchFamily="2" charset="-122"/>
              </a:rPr>
              <a:t>PaddleOCR</a:t>
            </a:r>
            <a:r>
              <a:rPr lang="zh-CN" altLang="en-US" sz="1600" dirty="0">
                <a:solidFill>
                  <a:srgbClr val="4D4D4D"/>
                </a:solidFill>
                <a:latin typeface="-apple-system"/>
                <a:ea typeface="宋体" panose="02010600030101010101" pitchFamily="2" charset="-122"/>
              </a:rPr>
              <a:t>对当前帧进行处理，再使用</a:t>
            </a:r>
            <a:r>
              <a:rPr lang="en-US" altLang="zh-CN" sz="1600" dirty="0" err="1">
                <a:solidFill>
                  <a:srgbClr val="4D4D4D"/>
                </a:solidFill>
                <a:latin typeface="-apple-system"/>
                <a:ea typeface="宋体" panose="02010600030101010101" pitchFamily="2" charset="-122"/>
              </a:rPr>
              <a:t>pickie</a:t>
            </a:r>
            <a:r>
              <a:rPr lang="zh-CN" altLang="en-US" sz="1600" dirty="0">
                <a:solidFill>
                  <a:srgbClr val="4D4D4D"/>
                </a:solidFill>
                <a:latin typeface="-apple-system"/>
                <a:ea typeface="宋体" panose="02010600030101010101" pitchFamily="2" charset="-122"/>
              </a:rPr>
              <a:t>对</a:t>
            </a:r>
            <a:r>
              <a:rPr lang="en-US" altLang="zh-CN" sz="1600" dirty="0" err="1">
                <a:solidFill>
                  <a:srgbClr val="4D4D4D"/>
                </a:solidFill>
                <a:latin typeface="-apple-system"/>
                <a:ea typeface="宋体" panose="02010600030101010101" pitchFamily="2" charset="-122"/>
              </a:rPr>
              <a:t>ocr</a:t>
            </a:r>
            <a:r>
              <a:rPr lang="zh-CN" altLang="en-US" sz="1600" dirty="0">
                <a:solidFill>
                  <a:srgbClr val="4D4D4D"/>
                </a:solidFill>
                <a:latin typeface="-apple-system"/>
                <a:ea typeface="宋体" panose="02010600030101010101" pitchFamily="2" charset="-122"/>
              </a:rPr>
              <a:t>的结果序列号，并存储到</a:t>
            </a:r>
            <a:r>
              <a:rPr lang="en-US" altLang="zh-CN" sz="1600" dirty="0" err="1">
                <a:solidFill>
                  <a:srgbClr val="4D4D4D"/>
                </a:solidFill>
                <a:latin typeface="-apple-system"/>
                <a:ea typeface="宋体" panose="02010600030101010101" pitchFamily="2" charset="-122"/>
              </a:rPr>
              <a:t>resultData.json</a:t>
            </a:r>
            <a:r>
              <a:rPr lang="zh-CN" altLang="en-US" sz="1600" dirty="0">
                <a:solidFill>
                  <a:srgbClr val="4D4D4D"/>
                </a:solidFill>
                <a:latin typeface="-apple-system"/>
                <a:ea typeface="宋体" panose="02010600030101010101" pitchFamily="2" charset="-122"/>
              </a:rPr>
              <a:t>进行处理，最后暂停第二进程</a:t>
            </a:r>
            <a:r>
              <a:rPr lang="en-US" altLang="zh-CN" sz="1600" dirty="0">
                <a:solidFill>
                  <a:srgbClr val="4D4D4D"/>
                </a:solidFill>
                <a:latin typeface="-apple-system"/>
                <a:ea typeface="宋体" panose="02010600030101010101" pitchFamily="2" charset="-122"/>
              </a:rPr>
              <a:t>3</a:t>
            </a:r>
            <a:r>
              <a:rPr lang="zh-CN" altLang="en-US" sz="1600" dirty="0">
                <a:solidFill>
                  <a:srgbClr val="4D4D4D"/>
                </a:solidFill>
                <a:latin typeface="-apple-system"/>
                <a:ea typeface="宋体" panose="02010600030101010101" pitchFamily="2" charset="-122"/>
              </a:rPr>
              <a:t>秒进行显示以及确认，第二进程结束。同时，在第二进程完成一次后，主进程中使用</a:t>
            </a:r>
            <a:r>
              <a:rPr lang="en-US" altLang="zh-CN" sz="1600" dirty="0" err="1">
                <a:solidFill>
                  <a:srgbClr val="4D4D4D"/>
                </a:solidFill>
                <a:latin typeface="-apple-system"/>
                <a:ea typeface="宋体" panose="02010600030101010101" pitchFamily="2" charset="-122"/>
              </a:rPr>
              <a:t>pickie</a:t>
            </a:r>
            <a:r>
              <a:rPr lang="zh-CN" altLang="en-US" sz="1600" dirty="0">
                <a:solidFill>
                  <a:srgbClr val="4D4D4D"/>
                </a:solidFill>
                <a:latin typeface="-apple-system"/>
                <a:ea typeface="宋体" panose="02010600030101010101" pitchFamily="2" charset="-122"/>
              </a:rPr>
              <a:t>反序列化</a:t>
            </a:r>
            <a:r>
              <a:rPr lang="en-US" altLang="zh-CN" sz="1600" dirty="0" err="1">
                <a:solidFill>
                  <a:srgbClr val="4D4D4D"/>
                </a:solidFill>
                <a:latin typeface="-apple-system"/>
                <a:ea typeface="宋体" panose="02010600030101010101" pitchFamily="2" charset="-122"/>
              </a:rPr>
              <a:t>resultDat.json</a:t>
            </a:r>
            <a:r>
              <a:rPr lang="zh-CN" altLang="en-US" sz="1600" dirty="0">
                <a:solidFill>
                  <a:srgbClr val="4D4D4D"/>
                </a:solidFill>
                <a:latin typeface="-apple-system"/>
                <a:ea typeface="宋体" panose="02010600030101010101" pitchFamily="2" charset="-122"/>
              </a:rPr>
              <a:t>文件，解析文本，循环将获取的数据添加至图片中，并绘制矩阵框，最后显示处理后的图像并确认是否将识别到的车牌</a:t>
            </a:r>
            <a:r>
              <a:rPr lang="en-US" altLang="zh-CN" sz="1600" dirty="0">
                <a:solidFill>
                  <a:srgbClr val="4D4D4D"/>
                </a:solidFill>
                <a:latin typeface="-apple-system"/>
                <a:ea typeface="宋体" panose="02010600030101010101" pitchFamily="2" charset="-122"/>
              </a:rPr>
              <a:t>id</a:t>
            </a:r>
            <a:r>
              <a:rPr lang="zh-CN" altLang="en-US" sz="1600" dirty="0">
                <a:solidFill>
                  <a:srgbClr val="4D4D4D"/>
                </a:solidFill>
                <a:latin typeface="-apple-system"/>
                <a:ea typeface="宋体" panose="02010600030101010101" pitchFamily="2" charset="-122"/>
              </a:rPr>
              <a:t>录入数据库。若取消录入则返回摄像头循环，若确认录入则进入数据库模块。</a:t>
            </a:r>
            <a:endParaRPr lang="en-US" altLang="zh-CN" sz="160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1456488825"/>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193"/>
                                        </p:tgtEl>
                                        <p:attrNameLst>
                                          <p:attrName>style.visibility</p:attrName>
                                        </p:attrNameLst>
                                      </p:cBhvr>
                                      <p:to>
                                        <p:strVal val="visible"/>
                                      </p:to>
                                    </p:set>
                                    <p:animEffect transition="in" filter="fade">
                                      <p:cBhvr>
                                        <p:cTn id="7" dur="500"/>
                                        <p:tgtEl>
                                          <p:spTgt spid="81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3"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1E1F8B"/>
        </a:solidFill>
        <a:ln>
          <a:noFill/>
        </a:ln>
      </a:spPr>
      <a:bodyPr rtlCol="0" anchor="ctr"/>
      <a:lstStyle>
        <a:defPPr algn="ctr">
          <a:defRPr dirty="0" smtClean="0">
            <a:solidFill>
              <a:schemeClr val="bg1"/>
            </a:solidFill>
            <a:latin typeface="微软雅黑" panose="020B0503020204020204" pitchFamily="34" charset="-122"/>
            <a:ea typeface="微软雅黑" panose="020B0503020204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lnDef>
      <a:spPr>
        <a:ln w="50800" cap="rnd">
          <a:solidFill>
            <a:srgbClr val="00468E"/>
          </a:solidFill>
          <a:round/>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l">
          <a:lnSpc>
            <a:spcPct val="150000"/>
          </a:lnSpc>
          <a:defRPr sz="2400" b="1" dirty="0" smtClean="0">
            <a:solidFill>
              <a:srgbClr val="1E1F8B"/>
            </a:solidFill>
            <a:latin typeface="浪漫雅圆" panose="02010601040101010101" pitchFamily="2" charset="-122"/>
            <a:ea typeface="浪漫雅圆" panose="02010601040101010101" pitchFamily="2"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rayons">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z="2400">
            <a:latin typeface="微软雅黑" panose="020B0503020204020204" pitchFamily="34" charset="-122"/>
            <a:ea typeface="微软雅黑" panose="020B0503020204020204"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3596</TotalTime>
  <Words>1187</Words>
  <Application>Microsoft Office PowerPoint</Application>
  <PresentationFormat>宽屏</PresentationFormat>
  <Paragraphs>144</Paragraphs>
  <Slides>18</Slides>
  <Notes>0</Notes>
  <HiddenSlides>0</HiddenSlides>
  <MMClips>1</MMClips>
  <ScaleCrop>false</ScaleCrop>
  <HeadingPairs>
    <vt:vector size="6" baseType="variant">
      <vt:variant>
        <vt:lpstr>已用的字体</vt:lpstr>
      </vt:variant>
      <vt:variant>
        <vt:i4>11</vt:i4>
      </vt:variant>
      <vt:variant>
        <vt:lpstr>主题</vt:lpstr>
      </vt:variant>
      <vt:variant>
        <vt:i4>2</vt:i4>
      </vt:variant>
      <vt:variant>
        <vt:lpstr>幻灯片标题</vt:lpstr>
      </vt:variant>
      <vt:variant>
        <vt:i4>18</vt:i4>
      </vt:variant>
    </vt:vector>
  </HeadingPairs>
  <TitlesOfParts>
    <vt:vector size="31" baseType="lpstr">
      <vt:lpstr>-apple-system</vt:lpstr>
      <vt:lpstr>PingFang SC</vt:lpstr>
      <vt:lpstr>等线</vt:lpstr>
      <vt:lpstr>等线 Light</vt:lpstr>
      <vt:lpstr>黑体</vt:lpstr>
      <vt:lpstr>宋体</vt:lpstr>
      <vt:lpstr>微软雅黑</vt:lpstr>
      <vt:lpstr>Arial</vt:lpstr>
      <vt:lpstr>Calibri</vt:lpstr>
      <vt:lpstr>Calibri Light</vt:lpstr>
      <vt:lpstr>Times New Roman</vt:lpstr>
      <vt:lpstr>Office 主题​​</vt:lpstr>
      <vt:lpstr>Crayons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 晓晴</dc:creator>
  <cp:lastModifiedBy>Kirisame Ezra</cp:lastModifiedBy>
  <cp:revision>383</cp:revision>
  <dcterms:created xsi:type="dcterms:W3CDTF">2018-05-13T04:03:14Z</dcterms:created>
  <dcterms:modified xsi:type="dcterms:W3CDTF">2022-06-15T17:47:47Z</dcterms:modified>
</cp:coreProperties>
</file>

<file path=docProps/thumbnail.jpeg>
</file>